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7"/>
  </p:notesMasterIdLst>
  <p:sldIdLst>
    <p:sldId id="256" r:id="rId2"/>
    <p:sldId id="257" r:id="rId3"/>
    <p:sldId id="261" r:id="rId4"/>
    <p:sldId id="258" r:id="rId5"/>
    <p:sldId id="260" r:id="rId6"/>
  </p:sldIdLst>
  <p:sldSz cx="18288000" cy="10287000"/>
  <p:notesSz cx="6858000" cy="9144000"/>
  <p:embeddedFontLst>
    <p:embeddedFont>
      <p:font typeface="Axiforma" pitchFamily="2" charset="77"/>
      <p:regular r:id="rId8"/>
      <p:bold r:id="rId9"/>
      <p:italic r:id="rId10"/>
      <p:boldItalic r:id="rId11"/>
    </p:embeddedFont>
    <p:embeddedFont>
      <p:font typeface="Axiforma Light" pitchFamily="2" charset="77"/>
      <p:regular r:id="rId12"/>
    </p:embeddedFont>
    <p:embeddedFont>
      <p:font typeface="GOTHAM-MEDIUM" panose="02000604040000020004" pitchFamily="2" charset="0"/>
      <p:regular r:id="rId13"/>
    </p:embeddedFont>
    <p:embeddedFont>
      <p:font typeface="Helvetica Neue" panose="02000503000000020004" pitchFamily="2" charset="0"/>
      <p:regular r:id="rId14"/>
      <p:bold r:id="rId15"/>
      <p:italic r:id="rId16"/>
      <p:boldItalic r:id="rId17"/>
    </p:embeddedFont>
    <p:embeddedFont>
      <p:font typeface="Montserrat"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guide id="3" pos="73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46A3"/>
    <a:srgbClr val="51C7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54"/>
  </p:normalViewPr>
  <p:slideViewPr>
    <p:cSldViewPr snapToGrid="0">
      <p:cViewPr varScale="1">
        <p:scale>
          <a:sx n="83" d="100"/>
          <a:sy n="83" d="100"/>
        </p:scale>
        <p:origin x="264" y="256"/>
      </p:cViewPr>
      <p:guideLst>
        <p:guide orient="horz" pos="3240"/>
        <p:guide pos="5760"/>
        <p:guide pos="7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14.fntdata"/><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font" Target="fonts/font10.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9.fntdata"/><Relationship Id="rId20"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8.fntdata"/><Relationship Id="rId23" Type="http://schemas.openxmlformats.org/officeDocument/2006/relationships/viewProps" Target="viewProps.xml"/><Relationship Id="rId10" Type="http://schemas.openxmlformats.org/officeDocument/2006/relationships/font" Target="fonts/font3.fntdata"/><Relationship Id="rId19"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209e5da3a8_2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209e5da3a8_2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209e5da3a8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209e5da3a8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209e5da3a8_2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209e5da3a8_2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7590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1aac3c5de4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1aac3c5de4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1aac3c5de4_4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1aac3c5de4_4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23417" y="1489150"/>
            <a:ext cx="17041200" cy="41052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10400"/>
              <a:buNone/>
              <a:defRPr sz="10400"/>
            </a:lvl1pPr>
            <a:lvl2pPr lvl="1" algn="ctr">
              <a:spcBef>
                <a:spcPts val="0"/>
              </a:spcBef>
              <a:spcAft>
                <a:spcPts val="0"/>
              </a:spcAft>
              <a:buSzPts val="10400"/>
              <a:buNone/>
              <a:defRPr sz="10400"/>
            </a:lvl2pPr>
            <a:lvl3pPr lvl="2" algn="ctr">
              <a:spcBef>
                <a:spcPts val="0"/>
              </a:spcBef>
              <a:spcAft>
                <a:spcPts val="0"/>
              </a:spcAft>
              <a:buSzPts val="10400"/>
              <a:buNone/>
              <a:defRPr sz="10400"/>
            </a:lvl3pPr>
            <a:lvl4pPr lvl="3" algn="ctr">
              <a:spcBef>
                <a:spcPts val="0"/>
              </a:spcBef>
              <a:spcAft>
                <a:spcPts val="0"/>
              </a:spcAft>
              <a:buSzPts val="10400"/>
              <a:buNone/>
              <a:defRPr sz="10400"/>
            </a:lvl4pPr>
            <a:lvl5pPr lvl="4" algn="ctr">
              <a:spcBef>
                <a:spcPts val="0"/>
              </a:spcBef>
              <a:spcAft>
                <a:spcPts val="0"/>
              </a:spcAft>
              <a:buSzPts val="10400"/>
              <a:buNone/>
              <a:defRPr sz="10400"/>
            </a:lvl5pPr>
            <a:lvl6pPr lvl="5" algn="ctr">
              <a:spcBef>
                <a:spcPts val="0"/>
              </a:spcBef>
              <a:spcAft>
                <a:spcPts val="0"/>
              </a:spcAft>
              <a:buSzPts val="10400"/>
              <a:buNone/>
              <a:defRPr sz="10400"/>
            </a:lvl6pPr>
            <a:lvl7pPr lvl="6" algn="ctr">
              <a:spcBef>
                <a:spcPts val="0"/>
              </a:spcBef>
              <a:spcAft>
                <a:spcPts val="0"/>
              </a:spcAft>
              <a:buSzPts val="10400"/>
              <a:buNone/>
              <a:defRPr sz="10400"/>
            </a:lvl7pPr>
            <a:lvl8pPr lvl="7" algn="ctr">
              <a:spcBef>
                <a:spcPts val="0"/>
              </a:spcBef>
              <a:spcAft>
                <a:spcPts val="0"/>
              </a:spcAft>
              <a:buSzPts val="10400"/>
              <a:buNone/>
              <a:defRPr sz="10400"/>
            </a:lvl8pPr>
            <a:lvl9pPr lvl="8" algn="ctr">
              <a:spcBef>
                <a:spcPts val="0"/>
              </a:spcBef>
              <a:spcAft>
                <a:spcPts val="0"/>
              </a:spcAft>
              <a:buSzPts val="10400"/>
              <a:buNone/>
              <a:defRPr sz="10400"/>
            </a:lvl9pPr>
          </a:lstStyle>
          <a:p>
            <a:endParaRPr/>
          </a:p>
        </p:txBody>
      </p:sp>
      <p:sp>
        <p:nvSpPr>
          <p:cNvPr id="11" name="Google Shape;11;p2"/>
          <p:cNvSpPr txBox="1">
            <a:spLocks noGrp="1"/>
          </p:cNvSpPr>
          <p:nvPr>
            <p:ph type="subTitle" idx="1"/>
          </p:nvPr>
        </p:nvSpPr>
        <p:spPr>
          <a:xfrm>
            <a:off x="623400" y="5668250"/>
            <a:ext cx="17041200" cy="15852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12" name="Google Shape;12;p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623400" y="2212250"/>
            <a:ext cx="17041200" cy="39270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24000"/>
              <a:buNone/>
              <a:defRPr sz="24000"/>
            </a:lvl1pPr>
            <a:lvl2pPr lvl="1" algn="ctr">
              <a:spcBef>
                <a:spcPts val="0"/>
              </a:spcBef>
              <a:spcAft>
                <a:spcPts val="0"/>
              </a:spcAft>
              <a:buSzPts val="24000"/>
              <a:buNone/>
              <a:defRPr sz="24000"/>
            </a:lvl2pPr>
            <a:lvl3pPr lvl="2" algn="ctr">
              <a:spcBef>
                <a:spcPts val="0"/>
              </a:spcBef>
              <a:spcAft>
                <a:spcPts val="0"/>
              </a:spcAft>
              <a:buSzPts val="24000"/>
              <a:buNone/>
              <a:defRPr sz="24000"/>
            </a:lvl3pPr>
            <a:lvl4pPr lvl="3" algn="ctr">
              <a:spcBef>
                <a:spcPts val="0"/>
              </a:spcBef>
              <a:spcAft>
                <a:spcPts val="0"/>
              </a:spcAft>
              <a:buSzPts val="24000"/>
              <a:buNone/>
              <a:defRPr sz="24000"/>
            </a:lvl4pPr>
            <a:lvl5pPr lvl="4" algn="ctr">
              <a:spcBef>
                <a:spcPts val="0"/>
              </a:spcBef>
              <a:spcAft>
                <a:spcPts val="0"/>
              </a:spcAft>
              <a:buSzPts val="24000"/>
              <a:buNone/>
              <a:defRPr sz="24000"/>
            </a:lvl5pPr>
            <a:lvl6pPr lvl="5" algn="ctr">
              <a:spcBef>
                <a:spcPts val="0"/>
              </a:spcBef>
              <a:spcAft>
                <a:spcPts val="0"/>
              </a:spcAft>
              <a:buSzPts val="24000"/>
              <a:buNone/>
              <a:defRPr sz="24000"/>
            </a:lvl6pPr>
            <a:lvl7pPr lvl="6" algn="ctr">
              <a:spcBef>
                <a:spcPts val="0"/>
              </a:spcBef>
              <a:spcAft>
                <a:spcPts val="0"/>
              </a:spcAft>
              <a:buSzPts val="24000"/>
              <a:buNone/>
              <a:defRPr sz="24000"/>
            </a:lvl7pPr>
            <a:lvl8pPr lvl="7" algn="ctr">
              <a:spcBef>
                <a:spcPts val="0"/>
              </a:spcBef>
              <a:spcAft>
                <a:spcPts val="0"/>
              </a:spcAft>
              <a:buSzPts val="24000"/>
              <a:buNone/>
              <a:defRPr sz="24000"/>
            </a:lvl8pPr>
            <a:lvl9pPr lvl="8" algn="ctr">
              <a:spcBef>
                <a:spcPts val="0"/>
              </a:spcBef>
              <a:spcAft>
                <a:spcPts val="0"/>
              </a:spcAft>
              <a:buSzPts val="24000"/>
              <a:buNone/>
              <a:defRPr sz="24000"/>
            </a:lvl9pPr>
          </a:lstStyle>
          <a:p>
            <a:r>
              <a:t>xx%</a:t>
            </a:r>
          </a:p>
        </p:txBody>
      </p:sp>
      <p:sp>
        <p:nvSpPr>
          <p:cNvPr id="46" name="Google Shape;46;p11"/>
          <p:cNvSpPr txBox="1">
            <a:spLocks noGrp="1"/>
          </p:cNvSpPr>
          <p:nvPr>
            <p:ph type="body" idx="1"/>
          </p:nvPr>
        </p:nvSpPr>
        <p:spPr>
          <a:xfrm>
            <a:off x="623400" y="6304450"/>
            <a:ext cx="17041200" cy="2601600"/>
          </a:xfrm>
          <a:prstGeom prst="rect">
            <a:avLst/>
          </a:prstGeom>
        </p:spPr>
        <p:txBody>
          <a:bodyPr spcFirstLastPara="1" wrap="square" lIns="182850" tIns="182850" rIns="182850" bIns="182850" anchor="t" anchorCtr="0">
            <a:normAutofit/>
          </a:bodyPr>
          <a:lstStyle>
            <a:lvl1pPr marL="457200" lvl="0" indent="-457200" algn="ctr">
              <a:spcBef>
                <a:spcPts val="0"/>
              </a:spcBef>
              <a:spcAft>
                <a:spcPts val="0"/>
              </a:spcAft>
              <a:buSzPts val="3600"/>
              <a:buChar char="●"/>
              <a:defRPr/>
            </a:lvl1pPr>
            <a:lvl2pPr marL="914400" lvl="1" indent="-406400" algn="ctr">
              <a:spcBef>
                <a:spcPts val="0"/>
              </a:spcBef>
              <a:spcAft>
                <a:spcPts val="0"/>
              </a:spcAft>
              <a:buSzPts val="2800"/>
              <a:buChar char="○"/>
              <a:defRPr/>
            </a:lvl2pPr>
            <a:lvl3pPr marL="1371600" lvl="2" indent="-406400" algn="ctr">
              <a:spcBef>
                <a:spcPts val="0"/>
              </a:spcBef>
              <a:spcAft>
                <a:spcPts val="0"/>
              </a:spcAft>
              <a:buSzPts val="2800"/>
              <a:buChar char="■"/>
              <a:defRPr/>
            </a:lvl3pPr>
            <a:lvl4pPr marL="1828800" lvl="3" indent="-406400" algn="ctr">
              <a:spcBef>
                <a:spcPts val="0"/>
              </a:spcBef>
              <a:spcAft>
                <a:spcPts val="0"/>
              </a:spcAft>
              <a:buSzPts val="2800"/>
              <a:buChar char="●"/>
              <a:defRPr/>
            </a:lvl4pPr>
            <a:lvl5pPr marL="2286000" lvl="4" indent="-406400" algn="ctr">
              <a:spcBef>
                <a:spcPts val="0"/>
              </a:spcBef>
              <a:spcAft>
                <a:spcPts val="0"/>
              </a:spcAft>
              <a:buSzPts val="2800"/>
              <a:buChar char="○"/>
              <a:defRPr/>
            </a:lvl5pPr>
            <a:lvl6pPr marL="2743200" lvl="5" indent="-406400" algn="ctr">
              <a:spcBef>
                <a:spcPts val="0"/>
              </a:spcBef>
              <a:spcAft>
                <a:spcPts val="0"/>
              </a:spcAft>
              <a:buSzPts val="2800"/>
              <a:buChar char="■"/>
              <a:defRPr/>
            </a:lvl6pPr>
            <a:lvl7pPr marL="3200400" lvl="6" indent="-406400" algn="ctr">
              <a:spcBef>
                <a:spcPts val="0"/>
              </a:spcBef>
              <a:spcAft>
                <a:spcPts val="0"/>
              </a:spcAft>
              <a:buSzPts val="2800"/>
              <a:buChar char="●"/>
              <a:defRPr/>
            </a:lvl7pPr>
            <a:lvl8pPr marL="3657600" lvl="7" indent="-406400" algn="ctr">
              <a:spcBef>
                <a:spcPts val="0"/>
              </a:spcBef>
              <a:spcAft>
                <a:spcPts val="0"/>
              </a:spcAft>
              <a:buSzPts val="2800"/>
              <a:buChar char="○"/>
              <a:defRPr/>
            </a:lvl8pPr>
            <a:lvl9pPr marL="4114800" lvl="8" indent="-406400" algn="ctr">
              <a:spcBef>
                <a:spcPts val="0"/>
              </a:spcBef>
              <a:spcAft>
                <a:spcPts val="0"/>
              </a:spcAft>
              <a:buSzPts val="2800"/>
              <a:buChar char="■"/>
              <a:defRPr/>
            </a:lvl9pPr>
          </a:lstStyle>
          <a:p>
            <a:endParaRPr/>
          </a:p>
        </p:txBody>
      </p:sp>
      <p:sp>
        <p:nvSpPr>
          <p:cNvPr id="47" name="Google Shape;47;p11"/>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623400" y="4301700"/>
            <a:ext cx="17041200" cy="1683600"/>
          </a:xfrm>
          <a:prstGeom prst="rect">
            <a:avLst/>
          </a:prstGeom>
        </p:spPr>
        <p:txBody>
          <a:bodyPr spcFirstLastPara="1" wrap="square" lIns="182850" tIns="182850" rIns="182850" bIns="182850" anchor="ctr" anchorCtr="0">
            <a:normAutofit/>
          </a:bodyPr>
          <a:lstStyle>
            <a:lvl1pPr lvl="0" algn="ctr">
              <a:spcBef>
                <a:spcPts val="0"/>
              </a:spcBef>
              <a:spcAft>
                <a:spcPts val="0"/>
              </a:spcAft>
              <a:buSzPts val="7200"/>
              <a:buNone/>
              <a:defRPr sz="7200"/>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endParaRPr/>
          </a:p>
        </p:txBody>
      </p:sp>
      <p:sp>
        <p:nvSpPr>
          <p:cNvPr id="15" name="Google Shape;15;p3"/>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18" name="Google Shape;18;p4"/>
          <p:cNvSpPr txBox="1">
            <a:spLocks noGrp="1"/>
          </p:cNvSpPr>
          <p:nvPr>
            <p:ph type="body" idx="1"/>
          </p:nvPr>
        </p:nvSpPr>
        <p:spPr>
          <a:xfrm>
            <a:off x="623400" y="2304950"/>
            <a:ext cx="17041200" cy="6832800"/>
          </a:xfrm>
          <a:prstGeom prst="rect">
            <a:avLst/>
          </a:prstGeom>
        </p:spPr>
        <p:txBody>
          <a:bodyPr spcFirstLastPara="1" wrap="square" lIns="182850" tIns="182850" rIns="182850" bIns="182850" anchor="t" anchorCtr="0">
            <a:normAutofit/>
          </a:bodyPr>
          <a:lstStyle>
            <a:lvl1pPr marL="457200" lvl="0" indent="-457200">
              <a:spcBef>
                <a:spcPts val="0"/>
              </a:spcBef>
              <a:spcAft>
                <a:spcPts val="0"/>
              </a:spcAft>
              <a:buSzPts val="3600"/>
              <a:buChar char="●"/>
              <a:defRPr/>
            </a:lvl1pPr>
            <a:lvl2pPr marL="914400" lvl="1" indent="-406400">
              <a:spcBef>
                <a:spcPts val="0"/>
              </a:spcBef>
              <a:spcAft>
                <a:spcPts val="0"/>
              </a:spcAft>
              <a:buSzPts val="2800"/>
              <a:buChar char="○"/>
              <a:defRPr/>
            </a:lvl2pPr>
            <a:lvl3pPr marL="1371600" lvl="2" indent="-406400">
              <a:spcBef>
                <a:spcPts val="0"/>
              </a:spcBef>
              <a:spcAft>
                <a:spcPts val="0"/>
              </a:spcAft>
              <a:buSzPts val="2800"/>
              <a:buChar char="■"/>
              <a:defRPr/>
            </a:lvl3pPr>
            <a:lvl4pPr marL="1828800" lvl="3" indent="-406400">
              <a:spcBef>
                <a:spcPts val="0"/>
              </a:spcBef>
              <a:spcAft>
                <a:spcPts val="0"/>
              </a:spcAft>
              <a:buSzPts val="2800"/>
              <a:buChar char="●"/>
              <a:defRPr/>
            </a:lvl4pPr>
            <a:lvl5pPr marL="2286000" lvl="4" indent="-406400">
              <a:spcBef>
                <a:spcPts val="0"/>
              </a:spcBef>
              <a:spcAft>
                <a:spcPts val="0"/>
              </a:spcAft>
              <a:buSzPts val="2800"/>
              <a:buChar char="○"/>
              <a:defRPr/>
            </a:lvl5pPr>
            <a:lvl6pPr marL="2743200" lvl="5" indent="-406400">
              <a:spcBef>
                <a:spcPts val="0"/>
              </a:spcBef>
              <a:spcAft>
                <a:spcPts val="0"/>
              </a:spcAft>
              <a:buSzPts val="2800"/>
              <a:buChar char="■"/>
              <a:defRPr/>
            </a:lvl6pPr>
            <a:lvl7pPr marL="3200400" lvl="6" indent="-406400">
              <a:spcBef>
                <a:spcPts val="0"/>
              </a:spcBef>
              <a:spcAft>
                <a:spcPts val="0"/>
              </a:spcAft>
              <a:buSzPts val="2800"/>
              <a:buChar char="●"/>
              <a:defRPr/>
            </a:lvl7pPr>
            <a:lvl8pPr marL="3657600" lvl="7" indent="-406400">
              <a:spcBef>
                <a:spcPts val="0"/>
              </a:spcBef>
              <a:spcAft>
                <a:spcPts val="0"/>
              </a:spcAft>
              <a:buSzPts val="2800"/>
              <a:buChar char="○"/>
              <a:defRPr/>
            </a:lvl8pPr>
            <a:lvl9pPr marL="4114800" lvl="8" indent="-406400">
              <a:spcBef>
                <a:spcPts val="0"/>
              </a:spcBef>
              <a:spcAft>
                <a:spcPts val="0"/>
              </a:spcAft>
              <a:buSzPts val="2800"/>
              <a:buChar char="■"/>
              <a:defRPr/>
            </a:lvl9pPr>
          </a:lstStyle>
          <a:p>
            <a:endParaRPr/>
          </a:p>
        </p:txBody>
      </p:sp>
      <p:sp>
        <p:nvSpPr>
          <p:cNvPr id="19" name="Google Shape;19;p4"/>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22" name="Google Shape;22;p5"/>
          <p:cNvSpPr txBox="1">
            <a:spLocks noGrp="1"/>
          </p:cNvSpPr>
          <p:nvPr>
            <p:ph type="body" idx="1"/>
          </p:nvPr>
        </p:nvSpPr>
        <p:spPr>
          <a:xfrm>
            <a:off x="6234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3" name="Google Shape;23;p5"/>
          <p:cNvSpPr txBox="1">
            <a:spLocks noGrp="1"/>
          </p:cNvSpPr>
          <p:nvPr>
            <p:ph type="body" idx="2"/>
          </p:nvPr>
        </p:nvSpPr>
        <p:spPr>
          <a:xfrm>
            <a:off x="9664800" y="2304950"/>
            <a:ext cx="7999800" cy="6832800"/>
          </a:xfrm>
          <a:prstGeom prst="rect">
            <a:avLst/>
          </a:prstGeom>
        </p:spPr>
        <p:txBody>
          <a:bodyPr spcFirstLastPara="1" wrap="square" lIns="182850" tIns="182850" rIns="182850" bIns="182850" anchor="t" anchorCtr="0">
            <a:normAutofit/>
          </a:bodyPr>
          <a:lstStyle>
            <a:lvl1pPr marL="457200" lvl="0" indent="-406400">
              <a:spcBef>
                <a:spcPts val="0"/>
              </a:spcBef>
              <a:spcAft>
                <a:spcPts val="0"/>
              </a:spcAft>
              <a:buSzPts val="2800"/>
              <a:buChar char="●"/>
              <a:defRPr sz="28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4" name="Google Shape;24;p5"/>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a:bodyPr>
          <a:lstStyle>
            <a:lvl1pPr lvl="0">
              <a:spcBef>
                <a:spcPts val="0"/>
              </a:spcBef>
              <a:spcAft>
                <a:spcPts val="0"/>
              </a:spcAft>
              <a:buSzPts val="5600"/>
              <a:buNone/>
              <a:defRPr/>
            </a:lvl1pPr>
            <a:lvl2pPr lvl="1">
              <a:spcBef>
                <a:spcPts val="0"/>
              </a:spcBef>
              <a:spcAft>
                <a:spcPts val="0"/>
              </a:spcAft>
              <a:buSzPts val="5600"/>
              <a:buNone/>
              <a:defRPr/>
            </a:lvl2pPr>
            <a:lvl3pPr lvl="2">
              <a:spcBef>
                <a:spcPts val="0"/>
              </a:spcBef>
              <a:spcAft>
                <a:spcPts val="0"/>
              </a:spcAft>
              <a:buSzPts val="5600"/>
              <a:buNone/>
              <a:defRPr/>
            </a:lvl3pPr>
            <a:lvl4pPr lvl="3">
              <a:spcBef>
                <a:spcPts val="0"/>
              </a:spcBef>
              <a:spcAft>
                <a:spcPts val="0"/>
              </a:spcAft>
              <a:buSzPts val="5600"/>
              <a:buNone/>
              <a:defRPr/>
            </a:lvl4pPr>
            <a:lvl5pPr lvl="4">
              <a:spcBef>
                <a:spcPts val="0"/>
              </a:spcBef>
              <a:spcAft>
                <a:spcPts val="0"/>
              </a:spcAft>
              <a:buSzPts val="5600"/>
              <a:buNone/>
              <a:defRPr/>
            </a:lvl5pPr>
            <a:lvl6pPr lvl="5">
              <a:spcBef>
                <a:spcPts val="0"/>
              </a:spcBef>
              <a:spcAft>
                <a:spcPts val="0"/>
              </a:spcAft>
              <a:buSzPts val="5600"/>
              <a:buNone/>
              <a:defRPr/>
            </a:lvl6pPr>
            <a:lvl7pPr lvl="6">
              <a:spcBef>
                <a:spcPts val="0"/>
              </a:spcBef>
              <a:spcAft>
                <a:spcPts val="0"/>
              </a:spcAft>
              <a:buSzPts val="5600"/>
              <a:buNone/>
              <a:defRPr/>
            </a:lvl7pPr>
            <a:lvl8pPr lvl="7">
              <a:spcBef>
                <a:spcPts val="0"/>
              </a:spcBef>
              <a:spcAft>
                <a:spcPts val="0"/>
              </a:spcAft>
              <a:buSzPts val="5600"/>
              <a:buNone/>
              <a:defRPr/>
            </a:lvl8pPr>
            <a:lvl9pPr lvl="8">
              <a:spcBef>
                <a:spcPts val="0"/>
              </a:spcBef>
              <a:spcAft>
                <a:spcPts val="0"/>
              </a:spcAft>
              <a:buSzPts val="5600"/>
              <a:buNone/>
              <a:defRPr/>
            </a:lvl9pPr>
          </a:lstStyle>
          <a:p>
            <a:endParaRPr/>
          </a:p>
        </p:txBody>
      </p:sp>
      <p:sp>
        <p:nvSpPr>
          <p:cNvPr id="27" name="Google Shape;27;p6"/>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623400" y="1111200"/>
            <a:ext cx="5616000" cy="1511400"/>
          </a:xfrm>
          <a:prstGeom prst="rect">
            <a:avLst/>
          </a:prstGeom>
        </p:spPr>
        <p:txBody>
          <a:bodyPr spcFirstLastPara="1" wrap="square" lIns="182850" tIns="182850" rIns="182850" bIns="18285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0" name="Google Shape;30;p7"/>
          <p:cNvSpPr txBox="1">
            <a:spLocks noGrp="1"/>
          </p:cNvSpPr>
          <p:nvPr>
            <p:ph type="body" idx="1"/>
          </p:nvPr>
        </p:nvSpPr>
        <p:spPr>
          <a:xfrm>
            <a:off x="623400" y="2779200"/>
            <a:ext cx="5616000" cy="6358800"/>
          </a:xfrm>
          <a:prstGeom prst="rect">
            <a:avLst/>
          </a:prstGeom>
        </p:spPr>
        <p:txBody>
          <a:bodyPr spcFirstLastPara="1" wrap="square" lIns="182850" tIns="182850" rIns="182850" bIns="182850" anchor="t" anchorCtr="0">
            <a:normAutofit/>
          </a:bodyPr>
          <a:lstStyle>
            <a:lvl1pPr marL="457200" lvl="0" indent="-381000">
              <a:spcBef>
                <a:spcPts val="0"/>
              </a:spcBef>
              <a:spcAft>
                <a:spcPts val="0"/>
              </a:spcAft>
              <a:buSzPts val="2400"/>
              <a:buChar char="●"/>
              <a:defRPr sz="2400"/>
            </a:lvl1pPr>
            <a:lvl2pPr marL="914400" lvl="1" indent="-381000">
              <a:spcBef>
                <a:spcPts val="0"/>
              </a:spcBef>
              <a:spcAft>
                <a:spcPts val="0"/>
              </a:spcAft>
              <a:buSzPts val="2400"/>
              <a:buChar char="○"/>
              <a:defRPr sz="2400"/>
            </a:lvl2pPr>
            <a:lvl3pPr marL="1371600" lvl="2" indent="-381000">
              <a:spcBef>
                <a:spcPts val="0"/>
              </a:spcBef>
              <a:spcAft>
                <a:spcPts val="0"/>
              </a:spcAft>
              <a:buSzPts val="2400"/>
              <a:buChar char="■"/>
              <a:defRPr sz="2400"/>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31" name="Google Shape;31;p7"/>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980500" y="900300"/>
            <a:ext cx="12735600" cy="8181600"/>
          </a:xfrm>
          <a:prstGeom prst="rect">
            <a:avLst/>
          </a:prstGeom>
        </p:spPr>
        <p:txBody>
          <a:bodyPr spcFirstLastPara="1" wrap="square" lIns="182850" tIns="182850" rIns="182850" bIns="182850" anchor="ctr" anchorCtr="0">
            <a:normAutofit/>
          </a:bodyPr>
          <a:lstStyle>
            <a:lvl1pPr lvl="0">
              <a:spcBef>
                <a:spcPts val="0"/>
              </a:spcBef>
              <a:spcAft>
                <a:spcPts val="0"/>
              </a:spcAft>
              <a:buSzPts val="9600"/>
              <a:buNone/>
              <a:defRPr sz="9600"/>
            </a:lvl1pPr>
            <a:lvl2pPr lvl="1">
              <a:spcBef>
                <a:spcPts val="0"/>
              </a:spcBef>
              <a:spcAft>
                <a:spcPts val="0"/>
              </a:spcAft>
              <a:buSzPts val="9600"/>
              <a:buNone/>
              <a:defRPr sz="9600"/>
            </a:lvl2pPr>
            <a:lvl3pPr lvl="2">
              <a:spcBef>
                <a:spcPts val="0"/>
              </a:spcBef>
              <a:spcAft>
                <a:spcPts val="0"/>
              </a:spcAft>
              <a:buSzPts val="9600"/>
              <a:buNone/>
              <a:defRPr sz="9600"/>
            </a:lvl3pPr>
            <a:lvl4pPr lvl="3">
              <a:spcBef>
                <a:spcPts val="0"/>
              </a:spcBef>
              <a:spcAft>
                <a:spcPts val="0"/>
              </a:spcAft>
              <a:buSzPts val="9600"/>
              <a:buNone/>
              <a:defRPr sz="9600"/>
            </a:lvl4pPr>
            <a:lvl5pPr lvl="4">
              <a:spcBef>
                <a:spcPts val="0"/>
              </a:spcBef>
              <a:spcAft>
                <a:spcPts val="0"/>
              </a:spcAft>
              <a:buSzPts val="9600"/>
              <a:buNone/>
              <a:defRPr sz="9600"/>
            </a:lvl5pPr>
            <a:lvl6pPr lvl="5">
              <a:spcBef>
                <a:spcPts val="0"/>
              </a:spcBef>
              <a:spcAft>
                <a:spcPts val="0"/>
              </a:spcAft>
              <a:buSzPts val="9600"/>
              <a:buNone/>
              <a:defRPr sz="9600"/>
            </a:lvl6pPr>
            <a:lvl7pPr lvl="6">
              <a:spcBef>
                <a:spcPts val="0"/>
              </a:spcBef>
              <a:spcAft>
                <a:spcPts val="0"/>
              </a:spcAft>
              <a:buSzPts val="9600"/>
              <a:buNone/>
              <a:defRPr sz="9600"/>
            </a:lvl7pPr>
            <a:lvl8pPr lvl="7">
              <a:spcBef>
                <a:spcPts val="0"/>
              </a:spcBef>
              <a:spcAft>
                <a:spcPts val="0"/>
              </a:spcAft>
              <a:buSzPts val="9600"/>
              <a:buNone/>
              <a:defRPr sz="9600"/>
            </a:lvl8pPr>
            <a:lvl9pPr lvl="8">
              <a:spcBef>
                <a:spcPts val="0"/>
              </a:spcBef>
              <a:spcAft>
                <a:spcPts val="0"/>
              </a:spcAft>
              <a:buSzPts val="9600"/>
              <a:buNone/>
              <a:defRPr sz="9600"/>
            </a:lvl9pPr>
          </a:lstStyle>
          <a:p>
            <a:endParaRPr/>
          </a:p>
        </p:txBody>
      </p:sp>
      <p:sp>
        <p:nvSpPr>
          <p:cNvPr id="34" name="Google Shape;34;p8"/>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9144000" y="-250"/>
            <a:ext cx="9144000" cy="10287000"/>
          </a:xfrm>
          <a:prstGeom prst="rect">
            <a:avLst/>
          </a:prstGeom>
          <a:solidFill>
            <a:schemeClr val="lt2"/>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531000" y="2466350"/>
            <a:ext cx="8090400" cy="2964600"/>
          </a:xfrm>
          <a:prstGeom prst="rect">
            <a:avLst/>
          </a:prstGeom>
        </p:spPr>
        <p:txBody>
          <a:bodyPr spcFirstLastPara="1" wrap="square" lIns="182850" tIns="182850" rIns="182850" bIns="182850" anchor="b" anchorCtr="0">
            <a:normAutofit/>
          </a:bodyPr>
          <a:lstStyle>
            <a:lvl1pPr lvl="0" algn="ctr">
              <a:spcBef>
                <a:spcPts val="0"/>
              </a:spcBef>
              <a:spcAft>
                <a:spcPts val="0"/>
              </a:spcAft>
              <a:buSzPts val="8400"/>
              <a:buNone/>
              <a:defRPr sz="8400"/>
            </a:lvl1pPr>
            <a:lvl2pPr lvl="1" algn="ctr">
              <a:spcBef>
                <a:spcPts val="0"/>
              </a:spcBef>
              <a:spcAft>
                <a:spcPts val="0"/>
              </a:spcAft>
              <a:buSzPts val="8400"/>
              <a:buNone/>
              <a:defRPr sz="8400"/>
            </a:lvl2pPr>
            <a:lvl3pPr lvl="2" algn="ctr">
              <a:spcBef>
                <a:spcPts val="0"/>
              </a:spcBef>
              <a:spcAft>
                <a:spcPts val="0"/>
              </a:spcAft>
              <a:buSzPts val="8400"/>
              <a:buNone/>
              <a:defRPr sz="8400"/>
            </a:lvl3pPr>
            <a:lvl4pPr lvl="3" algn="ctr">
              <a:spcBef>
                <a:spcPts val="0"/>
              </a:spcBef>
              <a:spcAft>
                <a:spcPts val="0"/>
              </a:spcAft>
              <a:buSzPts val="8400"/>
              <a:buNone/>
              <a:defRPr sz="8400"/>
            </a:lvl4pPr>
            <a:lvl5pPr lvl="4" algn="ctr">
              <a:spcBef>
                <a:spcPts val="0"/>
              </a:spcBef>
              <a:spcAft>
                <a:spcPts val="0"/>
              </a:spcAft>
              <a:buSzPts val="8400"/>
              <a:buNone/>
              <a:defRPr sz="8400"/>
            </a:lvl5pPr>
            <a:lvl6pPr lvl="5" algn="ctr">
              <a:spcBef>
                <a:spcPts val="0"/>
              </a:spcBef>
              <a:spcAft>
                <a:spcPts val="0"/>
              </a:spcAft>
              <a:buSzPts val="8400"/>
              <a:buNone/>
              <a:defRPr sz="8400"/>
            </a:lvl6pPr>
            <a:lvl7pPr lvl="6" algn="ctr">
              <a:spcBef>
                <a:spcPts val="0"/>
              </a:spcBef>
              <a:spcAft>
                <a:spcPts val="0"/>
              </a:spcAft>
              <a:buSzPts val="8400"/>
              <a:buNone/>
              <a:defRPr sz="8400"/>
            </a:lvl7pPr>
            <a:lvl8pPr lvl="7" algn="ctr">
              <a:spcBef>
                <a:spcPts val="0"/>
              </a:spcBef>
              <a:spcAft>
                <a:spcPts val="0"/>
              </a:spcAft>
              <a:buSzPts val="8400"/>
              <a:buNone/>
              <a:defRPr sz="8400"/>
            </a:lvl8pPr>
            <a:lvl9pPr lvl="8" algn="ctr">
              <a:spcBef>
                <a:spcPts val="0"/>
              </a:spcBef>
              <a:spcAft>
                <a:spcPts val="0"/>
              </a:spcAft>
              <a:buSzPts val="8400"/>
              <a:buNone/>
              <a:defRPr sz="8400"/>
            </a:lvl9pPr>
          </a:lstStyle>
          <a:p>
            <a:endParaRPr/>
          </a:p>
        </p:txBody>
      </p:sp>
      <p:sp>
        <p:nvSpPr>
          <p:cNvPr id="38" name="Google Shape;38;p9"/>
          <p:cNvSpPr txBox="1">
            <a:spLocks noGrp="1"/>
          </p:cNvSpPr>
          <p:nvPr>
            <p:ph type="subTitle" idx="1"/>
          </p:nvPr>
        </p:nvSpPr>
        <p:spPr>
          <a:xfrm>
            <a:off x="531000" y="5606150"/>
            <a:ext cx="8090400" cy="2470200"/>
          </a:xfrm>
          <a:prstGeom prst="rect">
            <a:avLst/>
          </a:prstGeom>
        </p:spPr>
        <p:txBody>
          <a:bodyPr spcFirstLastPara="1" wrap="square" lIns="182850" tIns="182850" rIns="182850" bIns="182850" anchor="t"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9" name="Google Shape;39;p9"/>
          <p:cNvSpPr txBox="1">
            <a:spLocks noGrp="1"/>
          </p:cNvSpPr>
          <p:nvPr>
            <p:ph type="body" idx="2"/>
          </p:nvPr>
        </p:nvSpPr>
        <p:spPr>
          <a:xfrm>
            <a:off x="9879000" y="1448150"/>
            <a:ext cx="7674000" cy="7390200"/>
          </a:xfrm>
          <a:prstGeom prst="rect">
            <a:avLst/>
          </a:prstGeom>
        </p:spPr>
        <p:txBody>
          <a:bodyPr spcFirstLastPara="1" wrap="square" lIns="182850" tIns="182850" rIns="182850" bIns="182850" anchor="ctr" anchorCtr="0">
            <a:normAutofit/>
          </a:bodyPr>
          <a:lstStyle>
            <a:lvl1pPr marL="457200" lvl="0" indent="-457200">
              <a:spcBef>
                <a:spcPts val="0"/>
              </a:spcBef>
              <a:spcAft>
                <a:spcPts val="0"/>
              </a:spcAft>
              <a:buSzPts val="3600"/>
              <a:buChar char="●"/>
              <a:defRPr/>
            </a:lvl1pPr>
            <a:lvl2pPr marL="914400" lvl="1" indent="-406400">
              <a:spcBef>
                <a:spcPts val="0"/>
              </a:spcBef>
              <a:spcAft>
                <a:spcPts val="0"/>
              </a:spcAft>
              <a:buSzPts val="2800"/>
              <a:buChar char="○"/>
              <a:defRPr/>
            </a:lvl2pPr>
            <a:lvl3pPr marL="1371600" lvl="2" indent="-406400">
              <a:spcBef>
                <a:spcPts val="0"/>
              </a:spcBef>
              <a:spcAft>
                <a:spcPts val="0"/>
              </a:spcAft>
              <a:buSzPts val="2800"/>
              <a:buChar char="■"/>
              <a:defRPr/>
            </a:lvl3pPr>
            <a:lvl4pPr marL="1828800" lvl="3" indent="-406400">
              <a:spcBef>
                <a:spcPts val="0"/>
              </a:spcBef>
              <a:spcAft>
                <a:spcPts val="0"/>
              </a:spcAft>
              <a:buSzPts val="2800"/>
              <a:buChar char="●"/>
              <a:defRPr/>
            </a:lvl4pPr>
            <a:lvl5pPr marL="2286000" lvl="4" indent="-406400">
              <a:spcBef>
                <a:spcPts val="0"/>
              </a:spcBef>
              <a:spcAft>
                <a:spcPts val="0"/>
              </a:spcAft>
              <a:buSzPts val="2800"/>
              <a:buChar char="○"/>
              <a:defRPr/>
            </a:lvl5pPr>
            <a:lvl6pPr marL="2743200" lvl="5" indent="-406400">
              <a:spcBef>
                <a:spcPts val="0"/>
              </a:spcBef>
              <a:spcAft>
                <a:spcPts val="0"/>
              </a:spcAft>
              <a:buSzPts val="2800"/>
              <a:buChar char="■"/>
              <a:defRPr/>
            </a:lvl6pPr>
            <a:lvl7pPr marL="3200400" lvl="6" indent="-406400">
              <a:spcBef>
                <a:spcPts val="0"/>
              </a:spcBef>
              <a:spcAft>
                <a:spcPts val="0"/>
              </a:spcAft>
              <a:buSzPts val="2800"/>
              <a:buChar char="●"/>
              <a:defRPr/>
            </a:lvl7pPr>
            <a:lvl8pPr marL="3657600" lvl="7" indent="-406400">
              <a:spcBef>
                <a:spcPts val="0"/>
              </a:spcBef>
              <a:spcAft>
                <a:spcPts val="0"/>
              </a:spcAft>
              <a:buSzPts val="2800"/>
              <a:buChar char="○"/>
              <a:defRPr/>
            </a:lvl8pPr>
            <a:lvl9pPr marL="4114800" lvl="8" indent="-406400">
              <a:spcBef>
                <a:spcPts val="0"/>
              </a:spcBef>
              <a:spcAft>
                <a:spcPts val="0"/>
              </a:spcAft>
              <a:buSzPts val="2800"/>
              <a:buChar char="■"/>
              <a:defRPr/>
            </a:lvl9pPr>
          </a:lstStyle>
          <a:p>
            <a:endParaRPr/>
          </a:p>
        </p:txBody>
      </p:sp>
      <p:sp>
        <p:nvSpPr>
          <p:cNvPr id="40" name="Google Shape;40;p9"/>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623400" y="8461150"/>
            <a:ext cx="11997600" cy="1210200"/>
          </a:xfrm>
          <a:prstGeom prst="rect">
            <a:avLst/>
          </a:prstGeom>
        </p:spPr>
        <p:txBody>
          <a:bodyPr spcFirstLastPara="1" wrap="square" lIns="182850" tIns="182850" rIns="182850" bIns="182850" anchor="ctr" anchorCtr="0">
            <a:normAutofit/>
          </a:bodyPr>
          <a:lstStyle>
            <a:lvl1pPr marL="457200" lvl="0" indent="-228600">
              <a:lnSpc>
                <a:spcPct val="100000"/>
              </a:lnSpc>
              <a:spcBef>
                <a:spcPts val="0"/>
              </a:spcBef>
              <a:spcAft>
                <a:spcPts val="0"/>
              </a:spcAft>
              <a:buSzPts val="3600"/>
              <a:buNone/>
              <a:defRPr/>
            </a:lvl1pPr>
          </a:lstStyle>
          <a:p>
            <a:endParaRPr/>
          </a:p>
        </p:txBody>
      </p:sp>
      <p:sp>
        <p:nvSpPr>
          <p:cNvPr id="43" name="Google Shape;43;p10"/>
          <p:cNvSpPr txBox="1">
            <a:spLocks noGrp="1"/>
          </p:cNvSpPr>
          <p:nvPr>
            <p:ph type="sldNum" idx="12"/>
          </p:nvPr>
        </p:nvSpPr>
        <p:spPr>
          <a:xfrm>
            <a:off x="16944916" y="9326434"/>
            <a:ext cx="1097400" cy="787200"/>
          </a:xfrm>
          <a:prstGeom prst="rect">
            <a:avLst/>
          </a:prstGeom>
        </p:spPr>
        <p:txBody>
          <a:bodyPr spcFirstLastPara="1" wrap="square" lIns="182850" tIns="182850" rIns="182850" bIns="18285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3400" y="890050"/>
            <a:ext cx="17041200" cy="1145400"/>
          </a:xfrm>
          <a:prstGeom prst="rect">
            <a:avLst/>
          </a:prstGeom>
          <a:noFill/>
          <a:ln>
            <a:noFill/>
          </a:ln>
        </p:spPr>
        <p:txBody>
          <a:bodyPr spcFirstLastPara="1" wrap="square" lIns="182850" tIns="182850" rIns="182850" bIns="182850" anchor="t" anchorCtr="0">
            <a:normAutofit/>
          </a:bodyPr>
          <a:lstStyle>
            <a:lvl1pPr lvl="0">
              <a:spcBef>
                <a:spcPts val="0"/>
              </a:spcBef>
              <a:spcAft>
                <a:spcPts val="0"/>
              </a:spcAft>
              <a:buClr>
                <a:schemeClr val="dk1"/>
              </a:buClr>
              <a:buSzPts val="5600"/>
              <a:buNone/>
              <a:defRPr sz="5600">
                <a:solidFill>
                  <a:schemeClr val="dk1"/>
                </a:solidFill>
              </a:defRPr>
            </a:lvl1pPr>
            <a:lvl2pPr lvl="1">
              <a:spcBef>
                <a:spcPts val="0"/>
              </a:spcBef>
              <a:spcAft>
                <a:spcPts val="0"/>
              </a:spcAft>
              <a:buClr>
                <a:schemeClr val="dk1"/>
              </a:buClr>
              <a:buSzPts val="5600"/>
              <a:buNone/>
              <a:defRPr sz="5600">
                <a:solidFill>
                  <a:schemeClr val="dk1"/>
                </a:solidFill>
              </a:defRPr>
            </a:lvl2pPr>
            <a:lvl3pPr lvl="2">
              <a:spcBef>
                <a:spcPts val="0"/>
              </a:spcBef>
              <a:spcAft>
                <a:spcPts val="0"/>
              </a:spcAft>
              <a:buClr>
                <a:schemeClr val="dk1"/>
              </a:buClr>
              <a:buSzPts val="5600"/>
              <a:buNone/>
              <a:defRPr sz="5600">
                <a:solidFill>
                  <a:schemeClr val="dk1"/>
                </a:solidFill>
              </a:defRPr>
            </a:lvl3pPr>
            <a:lvl4pPr lvl="3">
              <a:spcBef>
                <a:spcPts val="0"/>
              </a:spcBef>
              <a:spcAft>
                <a:spcPts val="0"/>
              </a:spcAft>
              <a:buClr>
                <a:schemeClr val="dk1"/>
              </a:buClr>
              <a:buSzPts val="5600"/>
              <a:buNone/>
              <a:defRPr sz="5600">
                <a:solidFill>
                  <a:schemeClr val="dk1"/>
                </a:solidFill>
              </a:defRPr>
            </a:lvl4pPr>
            <a:lvl5pPr lvl="4">
              <a:spcBef>
                <a:spcPts val="0"/>
              </a:spcBef>
              <a:spcAft>
                <a:spcPts val="0"/>
              </a:spcAft>
              <a:buClr>
                <a:schemeClr val="dk1"/>
              </a:buClr>
              <a:buSzPts val="5600"/>
              <a:buNone/>
              <a:defRPr sz="5600">
                <a:solidFill>
                  <a:schemeClr val="dk1"/>
                </a:solidFill>
              </a:defRPr>
            </a:lvl5pPr>
            <a:lvl6pPr lvl="5">
              <a:spcBef>
                <a:spcPts val="0"/>
              </a:spcBef>
              <a:spcAft>
                <a:spcPts val="0"/>
              </a:spcAft>
              <a:buClr>
                <a:schemeClr val="dk1"/>
              </a:buClr>
              <a:buSzPts val="5600"/>
              <a:buNone/>
              <a:defRPr sz="5600">
                <a:solidFill>
                  <a:schemeClr val="dk1"/>
                </a:solidFill>
              </a:defRPr>
            </a:lvl6pPr>
            <a:lvl7pPr lvl="6">
              <a:spcBef>
                <a:spcPts val="0"/>
              </a:spcBef>
              <a:spcAft>
                <a:spcPts val="0"/>
              </a:spcAft>
              <a:buClr>
                <a:schemeClr val="dk1"/>
              </a:buClr>
              <a:buSzPts val="5600"/>
              <a:buNone/>
              <a:defRPr sz="5600">
                <a:solidFill>
                  <a:schemeClr val="dk1"/>
                </a:solidFill>
              </a:defRPr>
            </a:lvl7pPr>
            <a:lvl8pPr lvl="7">
              <a:spcBef>
                <a:spcPts val="0"/>
              </a:spcBef>
              <a:spcAft>
                <a:spcPts val="0"/>
              </a:spcAft>
              <a:buClr>
                <a:schemeClr val="dk1"/>
              </a:buClr>
              <a:buSzPts val="5600"/>
              <a:buNone/>
              <a:defRPr sz="5600">
                <a:solidFill>
                  <a:schemeClr val="dk1"/>
                </a:solidFill>
              </a:defRPr>
            </a:lvl8pPr>
            <a:lvl9pPr lvl="8">
              <a:spcBef>
                <a:spcPts val="0"/>
              </a:spcBef>
              <a:spcAft>
                <a:spcPts val="0"/>
              </a:spcAft>
              <a:buClr>
                <a:schemeClr val="dk1"/>
              </a:buClr>
              <a:buSzPts val="5600"/>
              <a:buNone/>
              <a:defRPr sz="5600">
                <a:solidFill>
                  <a:schemeClr val="dk1"/>
                </a:solidFill>
              </a:defRPr>
            </a:lvl9pPr>
          </a:lstStyle>
          <a:p>
            <a:endParaRPr/>
          </a:p>
        </p:txBody>
      </p:sp>
      <p:sp>
        <p:nvSpPr>
          <p:cNvPr id="7" name="Google Shape;7;p1"/>
          <p:cNvSpPr txBox="1">
            <a:spLocks noGrp="1"/>
          </p:cNvSpPr>
          <p:nvPr>
            <p:ph type="body" idx="1"/>
          </p:nvPr>
        </p:nvSpPr>
        <p:spPr>
          <a:xfrm>
            <a:off x="623400" y="2304950"/>
            <a:ext cx="17041200" cy="6832800"/>
          </a:xfrm>
          <a:prstGeom prst="rect">
            <a:avLst/>
          </a:prstGeom>
          <a:noFill/>
          <a:ln>
            <a:noFill/>
          </a:ln>
        </p:spPr>
        <p:txBody>
          <a:bodyPr spcFirstLastPara="1" wrap="square" lIns="182850" tIns="182850" rIns="182850" bIns="182850" anchor="t" anchorCtr="0">
            <a:normAutofit/>
          </a:bodyPr>
          <a:lstStyle>
            <a:lvl1pPr marL="457200" lvl="0" indent="-457200">
              <a:lnSpc>
                <a:spcPct val="115000"/>
              </a:lnSpc>
              <a:spcBef>
                <a:spcPts val="0"/>
              </a:spcBef>
              <a:spcAft>
                <a:spcPts val="0"/>
              </a:spcAft>
              <a:buClr>
                <a:schemeClr val="dk2"/>
              </a:buClr>
              <a:buSzPts val="3600"/>
              <a:buChar char="●"/>
              <a:defRPr sz="3600">
                <a:solidFill>
                  <a:schemeClr val="dk2"/>
                </a:solidFill>
              </a:defRPr>
            </a:lvl1pPr>
            <a:lvl2pPr marL="914400" lvl="1" indent="-406400">
              <a:lnSpc>
                <a:spcPct val="115000"/>
              </a:lnSpc>
              <a:spcBef>
                <a:spcPts val="0"/>
              </a:spcBef>
              <a:spcAft>
                <a:spcPts val="0"/>
              </a:spcAft>
              <a:buClr>
                <a:schemeClr val="dk2"/>
              </a:buClr>
              <a:buSzPts val="2800"/>
              <a:buChar char="○"/>
              <a:defRPr sz="2800">
                <a:solidFill>
                  <a:schemeClr val="dk2"/>
                </a:solidFill>
              </a:defRPr>
            </a:lvl2pPr>
            <a:lvl3pPr marL="1371600" lvl="2" indent="-406400">
              <a:lnSpc>
                <a:spcPct val="115000"/>
              </a:lnSpc>
              <a:spcBef>
                <a:spcPts val="0"/>
              </a:spcBef>
              <a:spcAft>
                <a:spcPts val="0"/>
              </a:spcAft>
              <a:buClr>
                <a:schemeClr val="dk2"/>
              </a:buClr>
              <a:buSzPts val="2800"/>
              <a:buChar char="■"/>
              <a:defRPr sz="2800">
                <a:solidFill>
                  <a:schemeClr val="dk2"/>
                </a:solidFill>
              </a:defRPr>
            </a:lvl3pPr>
            <a:lvl4pPr marL="1828800" lvl="3" indent="-406400">
              <a:lnSpc>
                <a:spcPct val="115000"/>
              </a:lnSpc>
              <a:spcBef>
                <a:spcPts val="0"/>
              </a:spcBef>
              <a:spcAft>
                <a:spcPts val="0"/>
              </a:spcAft>
              <a:buClr>
                <a:schemeClr val="dk2"/>
              </a:buClr>
              <a:buSzPts val="2800"/>
              <a:buChar char="●"/>
              <a:defRPr sz="2800">
                <a:solidFill>
                  <a:schemeClr val="dk2"/>
                </a:solidFill>
              </a:defRPr>
            </a:lvl4pPr>
            <a:lvl5pPr marL="2286000" lvl="4" indent="-406400">
              <a:lnSpc>
                <a:spcPct val="115000"/>
              </a:lnSpc>
              <a:spcBef>
                <a:spcPts val="0"/>
              </a:spcBef>
              <a:spcAft>
                <a:spcPts val="0"/>
              </a:spcAft>
              <a:buClr>
                <a:schemeClr val="dk2"/>
              </a:buClr>
              <a:buSzPts val="2800"/>
              <a:buChar char="○"/>
              <a:defRPr sz="2800">
                <a:solidFill>
                  <a:schemeClr val="dk2"/>
                </a:solidFill>
              </a:defRPr>
            </a:lvl5pPr>
            <a:lvl6pPr marL="2743200" lvl="5" indent="-406400">
              <a:lnSpc>
                <a:spcPct val="115000"/>
              </a:lnSpc>
              <a:spcBef>
                <a:spcPts val="0"/>
              </a:spcBef>
              <a:spcAft>
                <a:spcPts val="0"/>
              </a:spcAft>
              <a:buClr>
                <a:schemeClr val="dk2"/>
              </a:buClr>
              <a:buSzPts val="2800"/>
              <a:buChar char="■"/>
              <a:defRPr sz="2800">
                <a:solidFill>
                  <a:schemeClr val="dk2"/>
                </a:solidFill>
              </a:defRPr>
            </a:lvl6pPr>
            <a:lvl7pPr marL="3200400" lvl="6" indent="-406400">
              <a:lnSpc>
                <a:spcPct val="115000"/>
              </a:lnSpc>
              <a:spcBef>
                <a:spcPts val="0"/>
              </a:spcBef>
              <a:spcAft>
                <a:spcPts val="0"/>
              </a:spcAft>
              <a:buClr>
                <a:schemeClr val="dk2"/>
              </a:buClr>
              <a:buSzPts val="2800"/>
              <a:buChar char="●"/>
              <a:defRPr sz="2800">
                <a:solidFill>
                  <a:schemeClr val="dk2"/>
                </a:solidFill>
              </a:defRPr>
            </a:lvl7pPr>
            <a:lvl8pPr marL="3657600" lvl="7" indent="-406400">
              <a:lnSpc>
                <a:spcPct val="115000"/>
              </a:lnSpc>
              <a:spcBef>
                <a:spcPts val="0"/>
              </a:spcBef>
              <a:spcAft>
                <a:spcPts val="0"/>
              </a:spcAft>
              <a:buClr>
                <a:schemeClr val="dk2"/>
              </a:buClr>
              <a:buSzPts val="2800"/>
              <a:buChar char="○"/>
              <a:defRPr sz="2800">
                <a:solidFill>
                  <a:schemeClr val="dk2"/>
                </a:solidFill>
              </a:defRPr>
            </a:lvl8pPr>
            <a:lvl9pPr marL="4114800" lvl="8" indent="-406400">
              <a:lnSpc>
                <a:spcPct val="115000"/>
              </a:lnSpc>
              <a:spcBef>
                <a:spcPts val="0"/>
              </a:spcBef>
              <a:spcAft>
                <a:spcPts val="0"/>
              </a:spcAft>
              <a:buClr>
                <a:schemeClr val="dk2"/>
              </a:buClr>
              <a:buSzPts val="2800"/>
              <a:buChar char="■"/>
              <a:defRPr sz="2800">
                <a:solidFill>
                  <a:schemeClr val="dk2"/>
                </a:solidFill>
              </a:defRPr>
            </a:lvl9pPr>
          </a:lstStyle>
          <a:p>
            <a:endParaRPr/>
          </a:p>
        </p:txBody>
      </p:sp>
      <p:sp>
        <p:nvSpPr>
          <p:cNvPr id="8" name="Google Shape;8;p1"/>
          <p:cNvSpPr txBox="1">
            <a:spLocks noGrp="1"/>
          </p:cNvSpPr>
          <p:nvPr>
            <p:ph type="sldNum" idx="12"/>
          </p:nvPr>
        </p:nvSpPr>
        <p:spPr>
          <a:xfrm>
            <a:off x="16944916" y="9326434"/>
            <a:ext cx="1097400" cy="787200"/>
          </a:xfrm>
          <a:prstGeom prst="rect">
            <a:avLst/>
          </a:prstGeom>
          <a:noFill/>
          <a:ln>
            <a:noFill/>
          </a:ln>
        </p:spPr>
        <p:txBody>
          <a:bodyPr spcFirstLastPara="1" wrap="square" lIns="182850" tIns="182850" rIns="182850" bIns="182850" anchor="ctr" anchorCtr="0">
            <a:normAutofit/>
          </a:bodyPr>
          <a:lstStyle>
            <a:lvl1pPr lvl="0" algn="r">
              <a:buNone/>
              <a:defRPr sz="2000">
                <a:solidFill>
                  <a:schemeClr val="dk2"/>
                </a:solidFill>
              </a:defRPr>
            </a:lvl1pPr>
            <a:lvl2pPr lvl="1" algn="r">
              <a:buNone/>
              <a:defRPr sz="2000">
                <a:solidFill>
                  <a:schemeClr val="dk2"/>
                </a:solidFill>
              </a:defRPr>
            </a:lvl2pPr>
            <a:lvl3pPr lvl="2" algn="r">
              <a:buNone/>
              <a:defRPr sz="2000">
                <a:solidFill>
                  <a:schemeClr val="dk2"/>
                </a:solidFill>
              </a:defRPr>
            </a:lvl3pPr>
            <a:lvl4pPr lvl="3" algn="r">
              <a:buNone/>
              <a:defRPr sz="2000">
                <a:solidFill>
                  <a:schemeClr val="dk2"/>
                </a:solidFill>
              </a:defRPr>
            </a:lvl4pPr>
            <a:lvl5pPr lvl="4" algn="r">
              <a:buNone/>
              <a:defRPr sz="2000">
                <a:solidFill>
                  <a:schemeClr val="dk2"/>
                </a:solidFill>
              </a:defRPr>
            </a:lvl5pPr>
            <a:lvl6pPr lvl="5" algn="r">
              <a:buNone/>
              <a:defRPr sz="2000">
                <a:solidFill>
                  <a:schemeClr val="dk2"/>
                </a:solidFill>
              </a:defRPr>
            </a:lvl6pPr>
            <a:lvl7pPr lvl="6" algn="r">
              <a:buNone/>
              <a:defRPr sz="2000">
                <a:solidFill>
                  <a:schemeClr val="dk2"/>
                </a:solidFill>
              </a:defRPr>
            </a:lvl7pPr>
            <a:lvl8pPr lvl="7" algn="r">
              <a:buNone/>
              <a:defRPr sz="2000">
                <a:solidFill>
                  <a:schemeClr val="dk2"/>
                </a:solidFill>
              </a:defRPr>
            </a:lvl8pPr>
            <a:lvl9pPr lvl="8" algn="r">
              <a:buNone/>
              <a:defRPr sz="2000">
                <a:solidFill>
                  <a:schemeClr val="dk2"/>
                </a:solidFill>
              </a:defRPr>
            </a:lvl9pPr>
          </a:lstStyle>
          <a:p>
            <a:pPr marL="0" lvl="0" indent="0" algn="r" rtl="0">
              <a:spcBef>
                <a:spcPts val="0"/>
              </a:spcBef>
              <a:spcAft>
                <a:spcPts val="0"/>
              </a:spcAft>
              <a:buNone/>
            </a:pPr>
            <a:fld id="{00000000-1234-1234-1234-123412341234}" type="slidenum">
              <a:rPr lang="es-419"/>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hyperlink" Target="https://t101.azurewebsites.net/" TargetMode="External"/><Relationship Id="rId3" Type="http://schemas.openxmlformats.org/officeDocument/2006/relationships/hyperlink" Target="https://calendly.com/flaviods" TargetMode="External"/><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3" name="Picture 2">
            <a:extLst>
              <a:ext uri="{FF2B5EF4-FFF2-40B4-BE49-F238E27FC236}">
                <a16:creationId xmlns:a16="http://schemas.microsoft.com/office/drawing/2014/main" id="{1CD2E4F6-D4FD-C67B-276F-D7FFA02077D4}"/>
              </a:ext>
            </a:extLst>
          </p:cNvPr>
          <p:cNvPicPr>
            <a:picLocks noChangeAspect="1"/>
          </p:cNvPicPr>
          <p:nvPr/>
        </p:nvPicPr>
        <p:blipFill rotWithShape="1">
          <a:blip r:embed="rId3"/>
          <a:srcRect b="14868"/>
          <a:stretch/>
        </p:blipFill>
        <p:spPr>
          <a:xfrm>
            <a:off x="0" y="-1"/>
            <a:ext cx="18288000" cy="10287001"/>
          </a:xfrm>
          <a:prstGeom prst="rect">
            <a:avLst/>
          </a:prstGeom>
        </p:spPr>
      </p:pic>
      <p:sp>
        <p:nvSpPr>
          <p:cNvPr id="55" name="Google Shape;55;p13"/>
          <p:cNvSpPr/>
          <p:nvPr/>
        </p:nvSpPr>
        <p:spPr>
          <a:xfrm>
            <a:off x="0" y="0"/>
            <a:ext cx="18288000" cy="10287000"/>
          </a:xfrm>
          <a:prstGeom prst="rect">
            <a:avLst/>
          </a:prstGeom>
          <a:solidFill>
            <a:srgbClr val="000000">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56;p13"/>
          <p:cNvSpPr txBox="1"/>
          <p:nvPr/>
        </p:nvSpPr>
        <p:spPr>
          <a:xfrm>
            <a:off x="12048694" y="8289327"/>
            <a:ext cx="6631590" cy="1458831"/>
          </a:xfrm>
          <a:prstGeom prst="rect">
            <a:avLst/>
          </a:prstGeom>
          <a:noFill/>
          <a:ln>
            <a:noFill/>
          </a:ln>
        </p:spPr>
        <p:txBody>
          <a:bodyPr spcFirstLastPara="1" wrap="square" lIns="91425" tIns="91425" rIns="91425" bIns="91425" anchor="t" anchorCtr="0">
            <a:spAutoFit/>
          </a:bodyPr>
          <a:lstStyle/>
          <a:p>
            <a:pPr marL="0" lvl="0" indent="0" rtl="0">
              <a:lnSpc>
                <a:spcPct val="115000"/>
              </a:lnSpc>
              <a:spcBef>
                <a:spcPts val="0"/>
              </a:spcBef>
              <a:spcAft>
                <a:spcPts val="0"/>
              </a:spcAft>
              <a:buClr>
                <a:schemeClr val="dk1"/>
              </a:buClr>
              <a:buSzPts val="1100"/>
              <a:buFont typeface="Arial"/>
              <a:buNone/>
            </a:pPr>
            <a:r>
              <a:rPr lang="es-419" sz="3600" b="1" dirty="0">
                <a:solidFill>
                  <a:schemeClr val="lt1"/>
                </a:solidFill>
                <a:latin typeface="Montserrat" pitchFamily="2" charset="77"/>
                <a:ea typeface="Helvetica Neue"/>
                <a:cs typeface="Poppins SemiBold" pitchFamily="2" charset="77"/>
                <a:sym typeface="Helvetica Neue"/>
              </a:rPr>
              <a:t>Lorem ipsum dolor sit, consectetur adipiscing</a:t>
            </a:r>
            <a:endParaRPr sz="3600" b="1" dirty="0">
              <a:solidFill>
                <a:schemeClr val="lt1"/>
              </a:solidFill>
              <a:latin typeface="Montserrat" pitchFamily="2" charset="77"/>
              <a:ea typeface="Helvetica Neue"/>
              <a:cs typeface="Poppins SemiBold" pitchFamily="2" charset="77"/>
              <a:sym typeface="Helvetica Neu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fontScale="90000"/>
          </a:bodyPr>
          <a:lstStyle/>
          <a:p>
            <a:pPr marL="0" lvl="0" indent="0" algn="l" rtl="0">
              <a:spcBef>
                <a:spcPts val="0"/>
              </a:spcBef>
              <a:spcAft>
                <a:spcPts val="0"/>
              </a:spcAft>
              <a:buNone/>
            </a:pPr>
            <a:endParaRPr/>
          </a:p>
        </p:txBody>
      </p:sp>
      <p:sp>
        <p:nvSpPr>
          <p:cNvPr id="63" name="Google Shape;63;p14"/>
          <p:cNvSpPr txBox="1">
            <a:spLocks noGrp="1"/>
          </p:cNvSpPr>
          <p:nvPr>
            <p:ph type="body" idx="1"/>
          </p:nvPr>
        </p:nvSpPr>
        <p:spPr>
          <a:xfrm>
            <a:off x="623400" y="2304950"/>
            <a:ext cx="17041200" cy="6832800"/>
          </a:xfrm>
          <a:prstGeom prst="rect">
            <a:avLst/>
          </a:prstGeom>
        </p:spPr>
        <p:txBody>
          <a:bodyPr spcFirstLastPara="1" wrap="square" lIns="182850" tIns="182850" rIns="182850" bIns="182850" anchor="t" anchorCtr="0">
            <a:normAutofit/>
          </a:bodyPr>
          <a:lstStyle/>
          <a:p>
            <a:pPr marL="0" lvl="0" indent="0" algn="l" rtl="0">
              <a:spcBef>
                <a:spcPts val="0"/>
              </a:spcBef>
              <a:spcAft>
                <a:spcPts val="2400"/>
              </a:spcAft>
              <a:buNone/>
            </a:pPr>
            <a:endParaRPr/>
          </a:p>
        </p:txBody>
      </p:sp>
      <p:sp>
        <p:nvSpPr>
          <p:cNvPr id="64" name="Google Shape;64;p14"/>
          <p:cNvSpPr/>
          <p:nvPr/>
        </p:nvSpPr>
        <p:spPr>
          <a:xfrm>
            <a:off x="0" y="0"/>
            <a:ext cx="18288000" cy="10302300"/>
          </a:xfrm>
          <a:prstGeom prst="rect">
            <a:avLst/>
          </a:prstGeom>
          <a:solidFill>
            <a:srgbClr val="F1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p:nvPr/>
        </p:nvSpPr>
        <p:spPr>
          <a:xfrm>
            <a:off x="1404649" y="2304950"/>
            <a:ext cx="11731487" cy="3877954"/>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Clr>
                <a:schemeClr val="dk1"/>
              </a:buClr>
              <a:buSzPts val="1100"/>
              <a:buFont typeface="Arial"/>
              <a:buNone/>
            </a:pPr>
            <a:r>
              <a:rPr lang="es-419" sz="12000" b="1" dirty="0">
                <a:solidFill>
                  <a:srgbClr val="272727"/>
                </a:solidFill>
                <a:latin typeface="Montserrat" pitchFamily="2" charset="77"/>
                <a:ea typeface="Helvetica Neue"/>
                <a:cs typeface="Poppins" pitchFamily="2" charset="77"/>
                <a:sym typeface="Helvetica Neue"/>
              </a:rPr>
              <a:t>Title lorem ipsum asdadg</a:t>
            </a:r>
            <a:endParaRPr sz="12000" b="1" dirty="0">
              <a:solidFill>
                <a:srgbClr val="272727"/>
              </a:solidFill>
              <a:latin typeface="Montserrat" pitchFamily="2" charset="77"/>
              <a:ea typeface="Helvetica Neue"/>
              <a:cs typeface="Poppins" pitchFamily="2" charset="77"/>
              <a:sym typeface="Helvetica Neue"/>
            </a:endParaRPr>
          </a:p>
        </p:txBody>
      </p:sp>
      <p:sp>
        <p:nvSpPr>
          <p:cNvPr id="68" name="Google Shape;68;p14"/>
          <p:cNvSpPr txBox="1"/>
          <p:nvPr/>
        </p:nvSpPr>
        <p:spPr>
          <a:xfrm>
            <a:off x="1573800" y="6453438"/>
            <a:ext cx="7570200" cy="75979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s-419" sz="1850" dirty="0">
                <a:solidFill>
                  <a:schemeClr val="dk1"/>
                </a:solidFill>
                <a:latin typeface="Axiforma" pitchFamily="2" charset="77"/>
                <a:ea typeface="Helvetica Neue"/>
                <a:cs typeface="Helvetica Neue"/>
                <a:sym typeface="Helvetica Neue"/>
              </a:rPr>
              <a:t>Lorem ipsum dolor sit amet</a:t>
            </a:r>
          </a:p>
          <a:p>
            <a:pPr marL="0" lvl="0" indent="0" algn="l" rtl="0">
              <a:lnSpc>
                <a:spcPct val="115000"/>
              </a:lnSpc>
              <a:spcBef>
                <a:spcPts val="0"/>
              </a:spcBef>
              <a:spcAft>
                <a:spcPts val="0"/>
              </a:spcAft>
              <a:buClr>
                <a:schemeClr val="dk1"/>
              </a:buClr>
              <a:buSzPts val="1100"/>
              <a:buFont typeface="Arial"/>
              <a:buNone/>
            </a:pPr>
            <a:endParaRPr lang="en-AR" dirty="0"/>
          </a:p>
        </p:txBody>
      </p:sp>
      <p:pic>
        <p:nvPicPr>
          <p:cNvPr id="4" name="Picture 3">
            <a:extLst>
              <a:ext uri="{FF2B5EF4-FFF2-40B4-BE49-F238E27FC236}">
                <a16:creationId xmlns:a16="http://schemas.microsoft.com/office/drawing/2014/main" id="{E4583DD8-DA8B-BD20-A45A-8E8267241686}"/>
              </a:ext>
            </a:extLst>
          </p:cNvPr>
          <p:cNvPicPr>
            <a:picLocks noChangeAspect="1"/>
          </p:cNvPicPr>
          <p:nvPr/>
        </p:nvPicPr>
        <p:blipFill>
          <a:blip r:embed="rId3"/>
          <a:stretch>
            <a:fillRect/>
          </a:stretch>
        </p:blipFill>
        <p:spPr>
          <a:xfrm>
            <a:off x="1072213" y="8818542"/>
            <a:ext cx="3260825" cy="102841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623400" y="890050"/>
            <a:ext cx="17041200" cy="1145400"/>
          </a:xfrm>
          <a:prstGeom prst="rect">
            <a:avLst/>
          </a:prstGeom>
        </p:spPr>
        <p:txBody>
          <a:bodyPr spcFirstLastPara="1" wrap="square" lIns="182850" tIns="182850" rIns="182850" bIns="182850" anchor="t" anchorCtr="0">
            <a:normAutofit fontScale="90000"/>
          </a:bodyPr>
          <a:lstStyle/>
          <a:p>
            <a:pPr marL="0" lvl="0" indent="0" algn="l" rtl="0">
              <a:spcBef>
                <a:spcPts val="0"/>
              </a:spcBef>
              <a:spcAft>
                <a:spcPts val="0"/>
              </a:spcAft>
              <a:buNone/>
            </a:pPr>
            <a:endParaRPr/>
          </a:p>
        </p:txBody>
      </p:sp>
      <p:sp>
        <p:nvSpPr>
          <p:cNvPr id="63" name="Google Shape;63;p14"/>
          <p:cNvSpPr txBox="1">
            <a:spLocks noGrp="1"/>
          </p:cNvSpPr>
          <p:nvPr>
            <p:ph type="body" idx="1"/>
          </p:nvPr>
        </p:nvSpPr>
        <p:spPr>
          <a:xfrm>
            <a:off x="623400" y="2304950"/>
            <a:ext cx="17041200" cy="6832800"/>
          </a:xfrm>
          <a:prstGeom prst="rect">
            <a:avLst/>
          </a:prstGeom>
        </p:spPr>
        <p:txBody>
          <a:bodyPr spcFirstLastPara="1" wrap="square" lIns="182850" tIns="182850" rIns="182850" bIns="182850" anchor="t" anchorCtr="0">
            <a:normAutofit/>
          </a:bodyPr>
          <a:lstStyle/>
          <a:p>
            <a:pPr marL="0" lvl="0" indent="0" algn="l" rtl="0">
              <a:spcBef>
                <a:spcPts val="0"/>
              </a:spcBef>
              <a:spcAft>
                <a:spcPts val="2400"/>
              </a:spcAft>
              <a:buNone/>
            </a:pPr>
            <a:endParaRPr/>
          </a:p>
        </p:txBody>
      </p:sp>
      <p:sp>
        <p:nvSpPr>
          <p:cNvPr id="64" name="Google Shape;64;p14"/>
          <p:cNvSpPr/>
          <p:nvPr/>
        </p:nvSpPr>
        <p:spPr>
          <a:xfrm>
            <a:off x="0" y="-15275"/>
            <a:ext cx="18288000" cy="10302300"/>
          </a:xfrm>
          <a:prstGeom prst="rect">
            <a:avLst/>
          </a:prstGeom>
          <a:solidFill>
            <a:srgbClr val="F1ED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5;p15">
            <a:extLst>
              <a:ext uri="{FF2B5EF4-FFF2-40B4-BE49-F238E27FC236}">
                <a16:creationId xmlns:a16="http://schemas.microsoft.com/office/drawing/2014/main" id="{810B67D1-5FC2-9A5A-9AED-68FCD8444372}"/>
              </a:ext>
            </a:extLst>
          </p:cNvPr>
          <p:cNvSpPr txBox="1"/>
          <p:nvPr/>
        </p:nvSpPr>
        <p:spPr>
          <a:xfrm>
            <a:off x="1460100" y="2318563"/>
            <a:ext cx="8584200" cy="22164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7200" b="1" dirty="0">
                <a:solidFill>
                  <a:schemeClr val="tx1"/>
                </a:solidFill>
                <a:latin typeface="Montserrat" pitchFamily="2" charset="77"/>
                <a:ea typeface="Helvetica Neue"/>
                <a:cs typeface="Poppins" pitchFamily="2" charset="77"/>
                <a:sym typeface="Helvetica Neue"/>
              </a:rPr>
              <a:t>Title</a:t>
            </a:r>
            <a:endParaRPr sz="7200" b="1" dirty="0">
              <a:solidFill>
                <a:schemeClr val="tx1"/>
              </a:solidFill>
              <a:latin typeface="Montserrat" pitchFamily="2" charset="77"/>
              <a:ea typeface="Helvetica Neue"/>
              <a:cs typeface="Poppins" pitchFamily="2" charset="77"/>
              <a:sym typeface="Helvetica Neue"/>
            </a:endParaRPr>
          </a:p>
          <a:p>
            <a:pPr marL="0" lvl="0" indent="0" algn="l" rtl="0">
              <a:lnSpc>
                <a:spcPct val="100000"/>
              </a:lnSpc>
              <a:spcBef>
                <a:spcPts val="0"/>
              </a:spcBef>
              <a:spcAft>
                <a:spcPts val="0"/>
              </a:spcAft>
              <a:buNone/>
            </a:pPr>
            <a:endParaRPr sz="6000" b="1" dirty="0">
              <a:solidFill>
                <a:schemeClr val="tx1"/>
              </a:solidFill>
              <a:latin typeface="GOTHAM-MEDIUM" panose="02000604040000020004" pitchFamily="2" charset="0"/>
              <a:ea typeface="Helvetica Neue"/>
              <a:cs typeface="Helvetica Neue"/>
              <a:sym typeface="Helvetica Neue"/>
            </a:endParaRPr>
          </a:p>
        </p:txBody>
      </p:sp>
      <p:sp>
        <p:nvSpPr>
          <p:cNvPr id="6" name="Google Shape;76;p15">
            <a:extLst>
              <a:ext uri="{FF2B5EF4-FFF2-40B4-BE49-F238E27FC236}">
                <a16:creationId xmlns:a16="http://schemas.microsoft.com/office/drawing/2014/main" id="{51BD5FD4-A2E4-7291-8082-432A49309C42}"/>
              </a:ext>
            </a:extLst>
          </p:cNvPr>
          <p:cNvSpPr txBox="1"/>
          <p:nvPr/>
        </p:nvSpPr>
        <p:spPr>
          <a:xfrm>
            <a:off x="1465200" y="4417488"/>
            <a:ext cx="7570200" cy="14942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s-419" sz="1850" dirty="0">
                <a:solidFill>
                  <a:schemeClr val="tx1"/>
                </a:solidFill>
                <a:latin typeface="Axiforma Light" pitchFamily="2" charset="77"/>
                <a:ea typeface="Helvetica Neue"/>
                <a:cs typeface="Helvetica Neue"/>
                <a:sym typeface="Helvetica Neue"/>
              </a:rPr>
              <a:t>Lorem ipsum dolor sit amet, consectetur adipiscing elit, sed do eiusmod tempor incididunt ut labore et dolore magna aliqua. Ut enim ad minim veniam, quis nostrud exercitation ullamco laboris nisi ut aliquip ex ea commodo. </a:t>
            </a:r>
            <a:endParaRPr dirty="0">
              <a:solidFill>
                <a:schemeClr val="tx1"/>
              </a:solidFill>
              <a:latin typeface="Axiforma Light" pitchFamily="2" charset="77"/>
            </a:endParaRPr>
          </a:p>
        </p:txBody>
      </p:sp>
      <p:pic>
        <p:nvPicPr>
          <p:cNvPr id="3" name="Picture 2">
            <a:extLst>
              <a:ext uri="{FF2B5EF4-FFF2-40B4-BE49-F238E27FC236}">
                <a16:creationId xmlns:a16="http://schemas.microsoft.com/office/drawing/2014/main" id="{30F3A029-DBAE-1675-C5D1-5DFD9D924925}"/>
              </a:ext>
            </a:extLst>
          </p:cNvPr>
          <p:cNvPicPr>
            <a:picLocks noChangeAspect="1"/>
          </p:cNvPicPr>
          <p:nvPr/>
        </p:nvPicPr>
        <p:blipFill>
          <a:blip r:embed="rId3"/>
          <a:stretch>
            <a:fillRect/>
          </a:stretch>
        </p:blipFill>
        <p:spPr>
          <a:xfrm>
            <a:off x="1072213" y="8818542"/>
            <a:ext cx="3260825" cy="1028414"/>
          </a:xfrm>
          <a:prstGeom prst="rect">
            <a:avLst/>
          </a:prstGeom>
        </p:spPr>
      </p:pic>
    </p:spTree>
    <p:extLst>
      <p:ext uri="{BB962C8B-B14F-4D97-AF65-F5344CB8AC3E}">
        <p14:creationId xmlns:p14="http://schemas.microsoft.com/office/powerpoint/2010/main" val="223083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3" name="Rectangle 2">
            <a:extLst>
              <a:ext uri="{FF2B5EF4-FFF2-40B4-BE49-F238E27FC236}">
                <a16:creationId xmlns:a16="http://schemas.microsoft.com/office/drawing/2014/main" id="{207B48A7-D807-AB57-545F-FC8A79165E0F}"/>
              </a:ext>
            </a:extLst>
          </p:cNvPr>
          <p:cNvSpPr/>
          <p:nvPr/>
        </p:nvSpPr>
        <p:spPr>
          <a:xfrm>
            <a:off x="-209624" y="-51406"/>
            <a:ext cx="18854085" cy="11025739"/>
          </a:xfrm>
          <a:prstGeom prst="rect">
            <a:avLst/>
          </a:prstGeom>
          <a:solidFill>
            <a:schemeClr val="tx1">
              <a:lumMod val="85000"/>
              <a:lumOff val="1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R"/>
          </a:p>
        </p:txBody>
      </p:sp>
      <p:sp>
        <p:nvSpPr>
          <p:cNvPr id="75" name="Google Shape;75;p15"/>
          <p:cNvSpPr txBox="1"/>
          <p:nvPr/>
        </p:nvSpPr>
        <p:spPr>
          <a:xfrm>
            <a:off x="1460100" y="2318563"/>
            <a:ext cx="8584200" cy="22164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US" sz="7200" b="1" dirty="0">
                <a:solidFill>
                  <a:schemeClr val="bg1"/>
                </a:solidFill>
                <a:latin typeface="Montserrat" pitchFamily="2" charset="77"/>
                <a:ea typeface="Helvetica Neue"/>
                <a:cs typeface="Poppins" pitchFamily="2" charset="77"/>
                <a:sym typeface="Helvetica Neue"/>
              </a:rPr>
              <a:t>Title</a:t>
            </a:r>
            <a:endParaRPr sz="7200" b="1" dirty="0">
              <a:solidFill>
                <a:schemeClr val="bg1"/>
              </a:solidFill>
              <a:latin typeface="Montserrat" pitchFamily="2" charset="77"/>
              <a:ea typeface="Helvetica Neue"/>
              <a:cs typeface="Poppins" pitchFamily="2" charset="77"/>
              <a:sym typeface="Helvetica Neue"/>
            </a:endParaRPr>
          </a:p>
          <a:p>
            <a:pPr marL="0" lvl="0" indent="0" algn="l" rtl="0">
              <a:lnSpc>
                <a:spcPct val="100000"/>
              </a:lnSpc>
              <a:spcBef>
                <a:spcPts val="0"/>
              </a:spcBef>
              <a:spcAft>
                <a:spcPts val="0"/>
              </a:spcAft>
              <a:buNone/>
            </a:pPr>
            <a:endParaRPr sz="6000" b="1" dirty="0">
              <a:solidFill>
                <a:schemeClr val="accent2"/>
              </a:solidFill>
              <a:latin typeface="GOTHAM-MEDIUM" panose="02000604040000020004" pitchFamily="2" charset="0"/>
              <a:ea typeface="Helvetica Neue"/>
              <a:cs typeface="Helvetica Neue"/>
              <a:sym typeface="Helvetica Neue"/>
            </a:endParaRPr>
          </a:p>
        </p:txBody>
      </p:sp>
      <p:sp>
        <p:nvSpPr>
          <p:cNvPr id="76" name="Google Shape;76;p15"/>
          <p:cNvSpPr txBox="1"/>
          <p:nvPr/>
        </p:nvSpPr>
        <p:spPr>
          <a:xfrm>
            <a:off x="1465200" y="4417488"/>
            <a:ext cx="7570200" cy="14942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s-419" sz="1850" dirty="0">
                <a:solidFill>
                  <a:schemeClr val="bg1"/>
                </a:solidFill>
                <a:latin typeface="Axiforma Light" pitchFamily="2" charset="77"/>
                <a:ea typeface="Helvetica Neue"/>
                <a:cs typeface="Helvetica Neue"/>
                <a:sym typeface="Helvetica Neue"/>
              </a:rPr>
              <a:t>Lorem ipsum dolor sit amet, consectetur adipiscing elit, sed do eiusmod tempor incididunt ut labore et dolore magna aliqua. Ut enim ad minim veniam, quis nostrud exercitation ullamco laboris nisi ut aliquip ex ea commodo. </a:t>
            </a:r>
            <a:endParaRPr dirty="0">
              <a:solidFill>
                <a:schemeClr val="bg1"/>
              </a:solidFill>
              <a:latin typeface="Axiforma Light" pitchFamily="2" charset="77"/>
            </a:endParaRPr>
          </a:p>
        </p:txBody>
      </p:sp>
      <p:sp>
        <p:nvSpPr>
          <p:cNvPr id="4" name="Rounded Rectangle 3">
            <a:extLst>
              <a:ext uri="{FF2B5EF4-FFF2-40B4-BE49-F238E27FC236}">
                <a16:creationId xmlns:a16="http://schemas.microsoft.com/office/drawing/2014/main" id="{9DB53E28-7265-3A50-4306-C20577A9E8E5}"/>
              </a:ext>
            </a:extLst>
          </p:cNvPr>
          <p:cNvSpPr/>
          <p:nvPr/>
        </p:nvSpPr>
        <p:spPr>
          <a:xfrm>
            <a:off x="10476884" y="1590311"/>
            <a:ext cx="6590229" cy="7467600"/>
          </a:xfrm>
          <a:prstGeom prst="roundRect">
            <a:avLst/>
          </a:prstGeom>
          <a:solidFill>
            <a:schemeClr val="bg1"/>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R"/>
          </a:p>
        </p:txBody>
      </p:sp>
      <p:sp>
        <p:nvSpPr>
          <p:cNvPr id="77" name="Google Shape;77;p15"/>
          <p:cNvSpPr txBox="1"/>
          <p:nvPr/>
        </p:nvSpPr>
        <p:spPr>
          <a:xfrm>
            <a:off x="13099925" y="4822850"/>
            <a:ext cx="961800" cy="51203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s-419" sz="1850" dirty="0">
                <a:solidFill>
                  <a:schemeClr val="tx1"/>
                </a:solidFill>
                <a:latin typeface="Helvetica Neue"/>
                <a:ea typeface="Helvetica Neue"/>
                <a:cs typeface="Helvetica Neue"/>
                <a:sym typeface="Helvetica Neue"/>
              </a:rPr>
              <a:t>image</a:t>
            </a:r>
            <a:endParaRPr dirty="0">
              <a:solidFill>
                <a:schemeClr val="tx1"/>
              </a:solidFill>
            </a:endParaRPr>
          </a:p>
        </p:txBody>
      </p:sp>
      <p:pic>
        <p:nvPicPr>
          <p:cNvPr id="5" name="Picture 4">
            <a:extLst>
              <a:ext uri="{FF2B5EF4-FFF2-40B4-BE49-F238E27FC236}">
                <a16:creationId xmlns:a16="http://schemas.microsoft.com/office/drawing/2014/main" id="{FD11F157-9D13-8229-8F7A-683195DC1FEC}"/>
              </a:ext>
            </a:extLst>
          </p:cNvPr>
          <p:cNvPicPr>
            <a:picLocks noChangeAspect="1"/>
          </p:cNvPicPr>
          <p:nvPr/>
        </p:nvPicPr>
        <p:blipFill>
          <a:blip r:embed="rId3"/>
          <a:stretch>
            <a:fillRect/>
          </a:stretch>
        </p:blipFill>
        <p:spPr>
          <a:xfrm>
            <a:off x="1009062" y="8798625"/>
            <a:ext cx="3323976" cy="104833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4" name="Rectangle 3">
            <a:extLst>
              <a:ext uri="{FF2B5EF4-FFF2-40B4-BE49-F238E27FC236}">
                <a16:creationId xmlns:a16="http://schemas.microsoft.com/office/drawing/2014/main" id="{D557C8D3-F539-1A6F-1629-406986836782}"/>
              </a:ext>
            </a:extLst>
          </p:cNvPr>
          <p:cNvSpPr/>
          <p:nvPr/>
        </p:nvSpPr>
        <p:spPr>
          <a:xfrm>
            <a:off x="0" y="0"/>
            <a:ext cx="18288000" cy="10287000"/>
          </a:xfrm>
          <a:prstGeom prst="rect">
            <a:avLst/>
          </a:prstGeom>
          <a:solidFill>
            <a:srgbClr val="1B46A3"/>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R" dirty="0"/>
          </a:p>
        </p:txBody>
      </p:sp>
      <p:sp>
        <p:nvSpPr>
          <p:cNvPr id="98" name="Google Shape;98;p17"/>
          <p:cNvSpPr txBox="1"/>
          <p:nvPr/>
        </p:nvSpPr>
        <p:spPr>
          <a:xfrm>
            <a:off x="3687152" y="3975083"/>
            <a:ext cx="11433902" cy="3970287"/>
          </a:xfrm>
          <a:prstGeom prst="rect">
            <a:avLst/>
          </a:prstGeom>
          <a:noFill/>
          <a:ln>
            <a:noFill/>
          </a:ln>
        </p:spPr>
        <p:txBody>
          <a:bodyPr spcFirstLastPara="1" wrap="square" lIns="91425" tIns="91425" rIns="91425" bIns="91425" anchor="t" anchorCtr="0">
            <a:spAutoFit/>
          </a:bodyPr>
          <a:lstStyle/>
          <a:p>
            <a:pPr marL="0" lvl="0" indent="0" rtl="0">
              <a:lnSpc>
                <a:spcPct val="100000"/>
              </a:lnSpc>
              <a:spcBef>
                <a:spcPts val="0"/>
              </a:spcBef>
              <a:spcAft>
                <a:spcPts val="0"/>
              </a:spcAft>
              <a:buNone/>
            </a:pPr>
            <a:r>
              <a:rPr lang="es-419" sz="15000" b="1" dirty="0">
                <a:solidFill>
                  <a:schemeClr val="bg1"/>
                </a:solidFill>
                <a:latin typeface="Montserrat" pitchFamily="2" charset="77"/>
                <a:ea typeface="Helvetica Neue"/>
                <a:cs typeface="Poppins" pitchFamily="2" charset="77"/>
                <a:sym typeface="Helvetica Neue"/>
              </a:rPr>
              <a:t>Thank you!</a:t>
            </a:r>
            <a:endParaRPr sz="15000" b="1" dirty="0">
              <a:solidFill>
                <a:schemeClr val="bg1"/>
              </a:solidFill>
              <a:latin typeface="Montserrat" pitchFamily="2" charset="77"/>
              <a:ea typeface="Helvetica Neue"/>
              <a:cs typeface="Poppins" pitchFamily="2" charset="77"/>
              <a:sym typeface="Helvetica Neue"/>
            </a:endParaRPr>
          </a:p>
          <a:p>
            <a:pPr marL="0" lvl="0" indent="0" algn="l" rtl="0">
              <a:lnSpc>
                <a:spcPct val="100000"/>
              </a:lnSpc>
              <a:spcBef>
                <a:spcPts val="0"/>
              </a:spcBef>
              <a:spcAft>
                <a:spcPts val="0"/>
              </a:spcAft>
              <a:buNone/>
            </a:pPr>
            <a:endParaRPr sz="9600" dirty="0">
              <a:solidFill>
                <a:schemeClr val="accent2"/>
              </a:solidFill>
              <a:latin typeface="Helvetica Neue"/>
              <a:ea typeface="Helvetica Neue"/>
              <a:cs typeface="Helvetica Neue"/>
              <a:sym typeface="Helvetica Neue"/>
            </a:endParaRPr>
          </a:p>
        </p:txBody>
      </p:sp>
      <p:sp>
        <p:nvSpPr>
          <p:cNvPr id="100" name="Google Shape;100;p17"/>
          <p:cNvSpPr txBox="1"/>
          <p:nvPr/>
        </p:nvSpPr>
        <p:spPr>
          <a:xfrm>
            <a:off x="4095950" y="7543900"/>
            <a:ext cx="3281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b="1" dirty="0">
                <a:solidFill>
                  <a:schemeClr val="bg1"/>
                </a:solidFill>
                <a:latin typeface="GOTHAM-MEDIUM" panose="02000604040000020004" pitchFamily="2" charset="0"/>
                <a:ea typeface="Helvetica Neue"/>
                <a:cs typeface="Helvetica Neue"/>
                <a:sym typeface="Helvetica Neue"/>
              </a:rPr>
              <a:t>Name</a:t>
            </a:r>
            <a:endParaRPr sz="1700" b="1" dirty="0">
              <a:solidFill>
                <a:schemeClr val="bg1"/>
              </a:solidFill>
              <a:latin typeface="GOTHAM-MEDIUM" panose="02000604040000020004" pitchFamily="2" charset="0"/>
              <a:ea typeface="Helvetica Neue"/>
              <a:cs typeface="Helvetica Neue"/>
              <a:sym typeface="Helvetica Neue"/>
            </a:endParaRPr>
          </a:p>
        </p:txBody>
      </p:sp>
      <p:sp>
        <p:nvSpPr>
          <p:cNvPr id="101" name="Google Shape;101;p17"/>
          <p:cNvSpPr txBox="1"/>
          <p:nvPr/>
        </p:nvSpPr>
        <p:spPr>
          <a:xfrm>
            <a:off x="4095950" y="7837900"/>
            <a:ext cx="3281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dirty="0">
                <a:solidFill>
                  <a:schemeClr val="bg1"/>
                </a:solidFill>
                <a:latin typeface="Axiforma" pitchFamily="2" charset="77"/>
                <a:ea typeface="Helvetica Neue"/>
                <a:cs typeface="Helvetica Neue"/>
                <a:sym typeface="Helvetica Neue"/>
              </a:rPr>
              <a:t>Position</a:t>
            </a:r>
            <a:endParaRPr sz="1700" dirty="0">
              <a:solidFill>
                <a:schemeClr val="bg1"/>
              </a:solidFill>
              <a:latin typeface="Axiforma" pitchFamily="2" charset="77"/>
              <a:ea typeface="Helvetica Neue"/>
              <a:cs typeface="Helvetica Neue"/>
              <a:sym typeface="Helvetica Neue"/>
            </a:endParaRPr>
          </a:p>
        </p:txBody>
      </p:sp>
      <p:cxnSp>
        <p:nvCxnSpPr>
          <p:cNvPr id="103" name="Google Shape;103;p17"/>
          <p:cNvCxnSpPr/>
          <p:nvPr/>
        </p:nvCxnSpPr>
        <p:spPr>
          <a:xfrm>
            <a:off x="6354750" y="7543900"/>
            <a:ext cx="0" cy="740400"/>
          </a:xfrm>
          <a:prstGeom prst="straightConnector1">
            <a:avLst/>
          </a:prstGeom>
          <a:noFill/>
          <a:ln w="9525" cap="flat" cmpd="sng">
            <a:solidFill>
              <a:schemeClr val="bg1"/>
            </a:solidFill>
            <a:prstDash val="solid"/>
            <a:round/>
            <a:headEnd type="none" w="med" len="med"/>
            <a:tailEnd type="none" w="med" len="med"/>
          </a:ln>
        </p:spPr>
      </p:cxnSp>
      <p:sp>
        <p:nvSpPr>
          <p:cNvPr id="105" name="Google Shape;105;p17"/>
          <p:cNvSpPr txBox="1"/>
          <p:nvPr/>
        </p:nvSpPr>
        <p:spPr>
          <a:xfrm>
            <a:off x="9704125" y="7543900"/>
            <a:ext cx="3281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b="1" dirty="0">
                <a:solidFill>
                  <a:schemeClr val="bg1"/>
                </a:solidFill>
                <a:latin typeface="GOTHAM-MEDIUM" panose="02000604040000020004" pitchFamily="2" charset="0"/>
                <a:ea typeface="Helvetica Neue"/>
                <a:cs typeface="Helvetica Neue"/>
                <a:sym typeface="Helvetica Neue"/>
              </a:rPr>
              <a:t>Name</a:t>
            </a:r>
            <a:endParaRPr sz="1700" b="1" dirty="0">
              <a:solidFill>
                <a:schemeClr val="bg1"/>
              </a:solidFill>
              <a:latin typeface="GOTHAM-MEDIUM" panose="02000604040000020004" pitchFamily="2" charset="0"/>
              <a:ea typeface="Helvetica Neue"/>
              <a:cs typeface="Helvetica Neue"/>
              <a:sym typeface="Helvetica Neue"/>
            </a:endParaRPr>
          </a:p>
        </p:txBody>
      </p:sp>
      <p:sp>
        <p:nvSpPr>
          <p:cNvPr id="106" name="Google Shape;106;p17"/>
          <p:cNvSpPr txBox="1"/>
          <p:nvPr/>
        </p:nvSpPr>
        <p:spPr>
          <a:xfrm>
            <a:off x="9704125" y="7837900"/>
            <a:ext cx="3281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dirty="0">
                <a:solidFill>
                  <a:schemeClr val="bg1"/>
                </a:solidFill>
                <a:latin typeface="Axiforma" pitchFamily="2" charset="77"/>
                <a:ea typeface="Helvetica Neue"/>
                <a:cs typeface="Helvetica Neue"/>
                <a:sym typeface="Helvetica Neue"/>
              </a:rPr>
              <a:t>Position</a:t>
            </a:r>
            <a:endParaRPr sz="1700" dirty="0">
              <a:solidFill>
                <a:schemeClr val="bg1"/>
              </a:solidFill>
              <a:latin typeface="Axiforma" pitchFamily="2" charset="77"/>
              <a:ea typeface="Helvetica Neue"/>
              <a:cs typeface="Helvetica Neue"/>
              <a:sym typeface="Helvetica Neue"/>
            </a:endParaRPr>
          </a:p>
        </p:txBody>
      </p:sp>
      <p:cxnSp>
        <p:nvCxnSpPr>
          <p:cNvPr id="107" name="Google Shape;107;p17"/>
          <p:cNvCxnSpPr/>
          <p:nvPr/>
        </p:nvCxnSpPr>
        <p:spPr>
          <a:xfrm>
            <a:off x="11962925" y="7543900"/>
            <a:ext cx="0" cy="740400"/>
          </a:xfrm>
          <a:prstGeom prst="straightConnector1">
            <a:avLst/>
          </a:prstGeom>
          <a:noFill/>
          <a:ln w="9525" cap="flat" cmpd="sng">
            <a:solidFill>
              <a:schemeClr val="bg1"/>
            </a:solidFill>
            <a:prstDash val="solid"/>
            <a:round/>
            <a:headEnd type="none" w="med" len="med"/>
            <a:tailEnd type="none" w="med" len="med"/>
          </a:ln>
        </p:spPr>
      </p:cxnSp>
      <p:pic>
        <p:nvPicPr>
          <p:cNvPr id="113" name="Google Shape;113;p17">
            <a:hlinkClick r:id="rId3"/>
          </p:cNvPr>
          <p:cNvPicPr preferRelativeResize="0"/>
          <p:nvPr/>
        </p:nvPicPr>
        <p:blipFill>
          <a:blip r:embed="rId4">
            <a:alphaModFix/>
          </a:blip>
          <a:stretch>
            <a:fillRect/>
          </a:stretch>
        </p:blipFill>
        <p:spPr>
          <a:xfrm>
            <a:off x="10657637" y="9178420"/>
            <a:ext cx="222043" cy="222018"/>
          </a:xfrm>
          <a:prstGeom prst="rect">
            <a:avLst/>
          </a:prstGeom>
          <a:noFill/>
          <a:ln>
            <a:noFill/>
          </a:ln>
        </p:spPr>
      </p:pic>
      <p:pic>
        <p:nvPicPr>
          <p:cNvPr id="114" name="Google Shape;114;p17"/>
          <p:cNvPicPr preferRelativeResize="0"/>
          <p:nvPr/>
        </p:nvPicPr>
        <p:blipFill>
          <a:blip r:embed="rId5">
            <a:alphaModFix/>
          </a:blip>
          <a:stretch>
            <a:fillRect/>
          </a:stretch>
        </p:blipFill>
        <p:spPr>
          <a:xfrm>
            <a:off x="11119113" y="9188359"/>
            <a:ext cx="222043" cy="222018"/>
          </a:xfrm>
          <a:prstGeom prst="rect">
            <a:avLst/>
          </a:prstGeom>
          <a:noFill/>
          <a:ln>
            <a:noFill/>
          </a:ln>
        </p:spPr>
      </p:pic>
      <p:pic>
        <p:nvPicPr>
          <p:cNvPr id="115" name="Google Shape;115;p17"/>
          <p:cNvPicPr preferRelativeResize="0"/>
          <p:nvPr/>
        </p:nvPicPr>
        <p:blipFill>
          <a:blip r:embed="rId6">
            <a:alphaModFix/>
          </a:blip>
          <a:stretch>
            <a:fillRect/>
          </a:stretch>
        </p:blipFill>
        <p:spPr>
          <a:xfrm>
            <a:off x="11545323" y="9165455"/>
            <a:ext cx="222043" cy="222018"/>
          </a:xfrm>
          <a:prstGeom prst="rect">
            <a:avLst/>
          </a:prstGeom>
          <a:noFill/>
          <a:ln>
            <a:noFill/>
          </a:ln>
        </p:spPr>
      </p:pic>
      <p:sp>
        <p:nvSpPr>
          <p:cNvPr id="117" name="Google Shape;117;p17"/>
          <p:cNvSpPr txBox="1"/>
          <p:nvPr/>
        </p:nvSpPr>
        <p:spPr>
          <a:xfrm>
            <a:off x="6163010" y="9048400"/>
            <a:ext cx="1661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dirty="0">
                <a:solidFill>
                  <a:schemeClr val="bg1"/>
                </a:solidFill>
                <a:latin typeface="Axiforma" pitchFamily="2" charset="77"/>
                <a:ea typeface="Helvetica Neue"/>
                <a:cs typeface="Helvetica Neue"/>
                <a:sym typeface="Helvetica Neue"/>
              </a:rPr>
              <a:t>Contact us:</a:t>
            </a:r>
            <a:endParaRPr dirty="0">
              <a:solidFill>
                <a:schemeClr val="bg1"/>
              </a:solidFill>
              <a:latin typeface="Axiforma" pitchFamily="2" charset="77"/>
              <a:ea typeface="Helvetica Neue"/>
              <a:cs typeface="Helvetica Neue"/>
              <a:sym typeface="Helvetica Neue"/>
            </a:endParaRPr>
          </a:p>
        </p:txBody>
      </p:sp>
      <p:sp>
        <p:nvSpPr>
          <p:cNvPr id="118" name="Google Shape;118;p17"/>
          <p:cNvSpPr txBox="1"/>
          <p:nvPr/>
        </p:nvSpPr>
        <p:spPr>
          <a:xfrm>
            <a:off x="7395265" y="9059286"/>
            <a:ext cx="2374176" cy="40007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dirty="0">
                <a:solidFill>
                  <a:schemeClr val="bg1"/>
                </a:solidFill>
                <a:latin typeface="Axiforma" pitchFamily="2" charset="77"/>
                <a:ea typeface="Helvetica Neue"/>
                <a:cs typeface="Helvetica Neue"/>
                <a:sym typeface="Helvetica Neue"/>
              </a:rPr>
              <a:t>www.travel101.io</a:t>
            </a:r>
            <a:endParaRPr dirty="0">
              <a:solidFill>
                <a:schemeClr val="bg1"/>
              </a:solidFill>
              <a:latin typeface="Axiforma" pitchFamily="2" charset="77"/>
              <a:ea typeface="Helvetica Neue"/>
              <a:cs typeface="Helvetica Neue"/>
              <a:sym typeface="Helvetica Neue"/>
            </a:endParaRPr>
          </a:p>
        </p:txBody>
      </p:sp>
      <p:sp>
        <p:nvSpPr>
          <p:cNvPr id="5" name="Google Shape;101;p17">
            <a:extLst>
              <a:ext uri="{FF2B5EF4-FFF2-40B4-BE49-F238E27FC236}">
                <a16:creationId xmlns:a16="http://schemas.microsoft.com/office/drawing/2014/main" id="{BA5E22F4-8E9A-461A-D118-E5DA6E643B78}"/>
              </a:ext>
            </a:extLst>
          </p:cNvPr>
          <p:cNvSpPr txBox="1"/>
          <p:nvPr/>
        </p:nvSpPr>
        <p:spPr>
          <a:xfrm>
            <a:off x="6695137" y="7740608"/>
            <a:ext cx="2240129"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dirty="0">
                <a:solidFill>
                  <a:schemeClr val="bg1"/>
                </a:solidFill>
                <a:latin typeface="Axiforma" pitchFamily="2" charset="77"/>
                <a:ea typeface="Helvetica Neue"/>
                <a:cs typeface="Helvetica Neue"/>
                <a:sym typeface="Helvetica Neue"/>
              </a:rPr>
              <a:t>+1(562)5423511</a:t>
            </a:r>
          </a:p>
        </p:txBody>
      </p:sp>
      <p:sp>
        <p:nvSpPr>
          <p:cNvPr id="6" name="Google Shape;101;p17">
            <a:extLst>
              <a:ext uri="{FF2B5EF4-FFF2-40B4-BE49-F238E27FC236}">
                <a16:creationId xmlns:a16="http://schemas.microsoft.com/office/drawing/2014/main" id="{B027FE15-0C68-9EB5-ADE1-8CA4B6671CE7}"/>
              </a:ext>
            </a:extLst>
          </p:cNvPr>
          <p:cNvSpPr txBox="1"/>
          <p:nvPr/>
        </p:nvSpPr>
        <p:spPr>
          <a:xfrm>
            <a:off x="12587498" y="7693755"/>
            <a:ext cx="32814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419" sz="1700" dirty="0">
                <a:solidFill>
                  <a:schemeClr val="bg1"/>
                </a:solidFill>
                <a:latin typeface="Axiforma" pitchFamily="2" charset="77"/>
                <a:ea typeface="Helvetica Neue"/>
                <a:cs typeface="Helvetica Neue"/>
                <a:sym typeface="Helvetica Neue"/>
              </a:rPr>
              <a:t>+1(562)5423511</a:t>
            </a:r>
          </a:p>
        </p:txBody>
      </p:sp>
      <p:pic>
        <p:nvPicPr>
          <p:cNvPr id="3" name="Picture 2">
            <a:extLst>
              <a:ext uri="{FF2B5EF4-FFF2-40B4-BE49-F238E27FC236}">
                <a16:creationId xmlns:a16="http://schemas.microsoft.com/office/drawing/2014/main" id="{1C311657-3647-0364-C944-E8D294D135D5}"/>
              </a:ext>
            </a:extLst>
          </p:cNvPr>
          <p:cNvPicPr>
            <a:picLocks noChangeAspect="1"/>
          </p:cNvPicPr>
          <p:nvPr/>
        </p:nvPicPr>
        <p:blipFill>
          <a:blip r:embed="rId7"/>
          <a:stretch>
            <a:fillRect/>
          </a:stretch>
        </p:blipFill>
        <p:spPr>
          <a:xfrm>
            <a:off x="8273038" y="1469571"/>
            <a:ext cx="1876044" cy="2166582"/>
          </a:xfrm>
          <a:prstGeom prst="rect">
            <a:avLst/>
          </a:prstGeom>
        </p:spPr>
      </p:pic>
      <p:pic>
        <p:nvPicPr>
          <p:cNvPr id="7" name="Picture 6">
            <a:hlinkClick r:id="rId8"/>
            <a:extLst>
              <a:ext uri="{FF2B5EF4-FFF2-40B4-BE49-F238E27FC236}">
                <a16:creationId xmlns:a16="http://schemas.microsoft.com/office/drawing/2014/main" id="{1D48C1F1-03D9-3CF5-5DEA-34BD056E022F}"/>
              </a:ext>
            </a:extLst>
          </p:cNvPr>
          <p:cNvPicPr>
            <a:picLocks noChangeAspect="1"/>
          </p:cNvPicPr>
          <p:nvPr/>
        </p:nvPicPr>
        <p:blipFill>
          <a:blip r:embed="rId9"/>
          <a:stretch>
            <a:fillRect/>
          </a:stretch>
        </p:blipFill>
        <p:spPr>
          <a:xfrm>
            <a:off x="10142848" y="9119799"/>
            <a:ext cx="311733" cy="339566"/>
          </a:xfrm>
          <a:prstGeom prst="rect">
            <a:avLst/>
          </a:prstGeom>
        </p:spPr>
      </p:pic>
      <p:pic>
        <p:nvPicPr>
          <p:cNvPr id="9" name="Picture 8">
            <a:extLst>
              <a:ext uri="{FF2B5EF4-FFF2-40B4-BE49-F238E27FC236}">
                <a16:creationId xmlns:a16="http://schemas.microsoft.com/office/drawing/2014/main" id="{92FAC0DE-50FC-EF3C-839A-78F344FAEE56}"/>
              </a:ext>
            </a:extLst>
          </p:cNvPr>
          <p:cNvPicPr>
            <a:picLocks noChangeAspect="1"/>
          </p:cNvPicPr>
          <p:nvPr/>
        </p:nvPicPr>
        <p:blipFill>
          <a:blip r:embed="rId10"/>
          <a:stretch>
            <a:fillRect/>
          </a:stretch>
        </p:blipFill>
        <p:spPr>
          <a:xfrm>
            <a:off x="11839426" y="9024998"/>
            <a:ext cx="444627" cy="484326"/>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TotalTime>
  <Words>118</Words>
  <Application>Microsoft Macintosh PowerPoint</Application>
  <PresentationFormat>Custom</PresentationFormat>
  <Paragraphs>17</Paragraphs>
  <Slides>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Axiforma</vt:lpstr>
      <vt:lpstr>Arial</vt:lpstr>
      <vt:lpstr>Helvetica Neue</vt:lpstr>
      <vt:lpstr>Axiforma Light</vt:lpstr>
      <vt:lpstr>GOTHAM-MEDIUM</vt:lpstr>
      <vt:lpstr>Montserrat</vt:lpstr>
      <vt:lpstr>Simple Light</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María César Blanchet</cp:lastModifiedBy>
  <cp:revision>25</cp:revision>
  <dcterms:modified xsi:type="dcterms:W3CDTF">2024-02-27T20:44:09Z</dcterms:modified>
</cp:coreProperties>
</file>